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6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81" r:id="rId4"/>
    <p:sldId id="271" r:id="rId5"/>
    <p:sldId id="266" r:id="rId6"/>
    <p:sldId id="267" r:id="rId7"/>
    <p:sldId id="269" r:id="rId8"/>
    <p:sldId id="265" r:id="rId9"/>
    <p:sldId id="272" r:id="rId10"/>
    <p:sldId id="278" r:id="rId11"/>
    <p:sldId id="273" r:id="rId12"/>
    <p:sldId id="280" r:id="rId13"/>
    <p:sldId id="274" r:id="rId14"/>
    <p:sldId id="279" r:id="rId15"/>
    <p:sldId id="275" r:id="rId16"/>
    <p:sldId id="276" r:id="rId17"/>
    <p:sldId id="277" r:id="rId18"/>
    <p:sldId id="258" r:id="rId19"/>
    <p:sldId id="259" r:id="rId20"/>
    <p:sldId id="260" r:id="rId21"/>
    <p:sldId id="257" r:id="rId22"/>
    <p:sldId id="261" r:id="rId23"/>
    <p:sldId id="262" r:id="rId24"/>
    <p:sldId id="263" r:id="rId25"/>
    <p:sldId id="26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E2E7EB"/>
    <a:srgbClr val="7C007C"/>
    <a:srgbClr val="007D00"/>
    <a:srgbClr val="1E77B4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658" autoAdjust="0"/>
  </p:normalViewPr>
  <p:slideViewPr>
    <p:cSldViewPr snapToGrid="0">
      <p:cViewPr varScale="1">
        <p:scale>
          <a:sx n="116" d="100"/>
          <a:sy n="116" d="100"/>
        </p:scale>
        <p:origin x="1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436A-19DD-4710-9DCD-FC009675C744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4EEB2-8E25-4C2D-B110-B0FF97390D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752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EEB2-8E25-4C2D-B110-B0FF97390D8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2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9460D-BAB6-3666-F1C0-069F921B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0B7DDB-CF86-B33C-4063-4A43F939E9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2CF1FD-F71F-D2CB-6287-3E751EF5EC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CED985-DBC5-31B0-61EE-6BF69E8EC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EEB2-8E25-4C2D-B110-B0FF97390D8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456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312F-4C5B-257F-7D7D-0185295B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3E2A5D-E9FD-C2CC-60F1-163831B4E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430B20-A14D-45BF-3631-EA2981060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447E39-74B8-1040-CA7D-CA8B36127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EEB2-8E25-4C2D-B110-B0FF97390D8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84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3312F-4C5B-257F-7D7D-0185295B8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43E2A5D-E9FD-C2CC-60F1-163831B4E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430B20-A14D-45BF-3631-EA2981060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tg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447E39-74B8-1040-CA7D-CA8B36127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EEB2-8E25-4C2D-B110-B0FF97390D8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296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EEB2-8E25-4C2D-B110-B0FF97390D8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488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EEB2-8E25-4C2D-B110-B0FF97390D8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710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EEB2-8E25-4C2D-B110-B0FF97390D8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028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EEB2-8E25-4C2D-B110-B0FF97390D8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954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E4EEB2-8E25-4C2D-B110-B0FF97390D8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021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DE9677-900F-098A-AE85-743F0F2EC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2FDB32-B69A-7B40-E825-498716688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2CBF94-D13D-ECFA-80FE-DCACADA2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372E88-BC32-38CF-9749-69D2D60F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A804A7-DC1A-F12E-10EC-CAE21B97F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88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6AC9A1-E053-CCBD-A7E8-79B4E62C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214ADE-1AD9-305F-804D-79C438879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81D6B6-6F70-D784-FBF9-B3A2D3151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30F0A-85C7-E3AB-90C4-6940FCEB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DD1F41-88BB-AB07-93A7-725448FE9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13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55065EC-E07F-8BA8-94E0-1C912B248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BAB228-2496-4C65-FBF6-AC218C6C89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310859-5CEA-EA2C-382C-E8353492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4D98F1-C74E-AA27-D31A-DFCB4A22E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D3FD5A-3088-AA0D-C3C9-CFDB2B04C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087C9-5420-74F6-2607-15DC27EFD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DC1ED4-4984-1714-4580-7E1736E51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27FF49-48F9-7289-D725-D0BC61EEE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FBF8E7-B689-D0B5-A209-39DC6ABB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02C36-9D2B-885C-9205-A516EAF5F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306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A41BF-2DC2-02DE-B67D-1F657918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F33E54-0189-091C-D387-322FA3C7D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761E0-A20D-8EF1-3889-379553F0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5FBDF2-3225-0285-BC38-BEC7E069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AF36A3-7263-5B67-4DF1-840B7631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97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6DB25A-4D35-6A97-F637-8FAE7E5D4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86B1D9-CEF1-948E-1898-09DF3F07A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63D035-C992-3077-405E-329FD3134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16DFF6-910B-CAA2-E2D6-474728F0B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1073B3-95D3-EBB6-A6D4-8095C5551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89D01C-E2F9-D299-0C6C-9B3C28CCF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11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B02CB-58BF-8A3B-784D-EFF186E82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8DA03F-E9EE-6E19-96FC-64C5233210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5588E9-831C-BD43-BB80-CD9A46C8A4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AC4A684-5F39-1FDF-0B7A-A666BA2164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0827C8-4605-28BB-4D5E-50FF96D47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A38073-E53D-969E-D3E7-209689B51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D9E9DD-9FBD-77D5-D2C8-62EE54FD9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7BF458-32ED-04AB-681B-2A239F2E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89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6422A-A514-AA71-F7DA-2CE1CADF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C95D47-4845-FF21-43BA-CE666124E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6AAB23F-FF86-3AC0-E78D-CCBC42DA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937DC8-AAE9-FF42-9012-3C6E1B687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295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FCD9177-117E-F11A-10E7-FD10DBB6B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4990F4-E54A-37B0-1C68-EAA74F0B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0E99A2-BE30-0895-FEBE-8837838D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09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4E358-AE89-2C4B-549B-91C177EB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B5CF9-754F-ECAE-5F7F-3566084E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0549327-B0E6-613D-A585-01204CD20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884AEEA-CA5A-1B3B-F518-11416E4A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994F9E0-3A60-896B-3F69-F05CE01C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74E13C-0762-1A45-1726-B56E1C20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371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D7A43-5BA7-E30B-7127-247D01940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3BC210F-169F-6467-5F52-15ECF747C1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6CB26A-ADDA-BC15-DF25-073970840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C47FDC-FB4D-FF78-50CF-444DBE722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7D700B5-93EE-497F-65B4-1EBBB8162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84997E-1569-B9F9-8DD1-71D27A56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043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3C10BAA-23FD-ED1E-270C-4D63A9622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CB74A2-1232-08F2-0B91-A99B964D3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7A491D-AD95-046D-6061-FD6398D7B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5BB27A-AA59-41E7-8F19-24AD0F6BFE0A}" type="datetimeFigureOut">
              <a:rPr lang="zh-CN" altLang="en-US" smtClean="0"/>
              <a:t>2024/10/1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7E83CE-F44D-D725-0BE5-AA34894734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7D68AE-95DB-41E1-348C-DAF8D068C9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25A3E1-AA9A-430C-AD40-DB7160ED29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06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jpg"/><Relationship Id="rId9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7" Type="http://schemas.openxmlformats.org/officeDocument/2006/relationships/image" Target="../media/image1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22.png"/><Relationship Id="rId7" Type="http://schemas.openxmlformats.org/officeDocument/2006/relationships/image" Target="../media/image5.png"/><Relationship Id="rId12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200.png"/><Relationship Id="rId5" Type="http://schemas.openxmlformats.org/officeDocument/2006/relationships/image" Target="../media/image150.png"/><Relationship Id="rId10" Type="http://schemas.openxmlformats.org/officeDocument/2006/relationships/image" Target="../media/image190.png"/><Relationship Id="rId4" Type="http://schemas.openxmlformats.org/officeDocument/2006/relationships/image" Target="../media/image25.png"/><Relationship Id="rId9" Type="http://schemas.openxmlformats.org/officeDocument/2006/relationships/image" Target="../media/image18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3AC6256E-90B0-E272-D7DF-74C5A69331A9}"/>
              </a:ext>
            </a:extLst>
          </p:cNvPr>
          <p:cNvGrpSpPr/>
          <p:nvPr/>
        </p:nvGrpSpPr>
        <p:grpSpPr>
          <a:xfrm>
            <a:off x="809373" y="1510573"/>
            <a:ext cx="10573254" cy="3836853"/>
            <a:chOff x="339006" y="3021147"/>
            <a:chExt cx="10573254" cy="383685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DA84047-3E9D-DA02-6B25-B48DE5EBB815}"/>
                </a:ext>
              </a:extLst>
            </p:cNvPr>
            <p:cNvGrpSpPr/>
            <p:nvPr/>
          </p:nvGrpSpPr>
          <p:grpSpPr>
            <a:xfrm>
              <a:off x="339006" y="3389628"/>
              <a:ext cx="2926080" cy="2926080"/>
              <a:chOff x="990600" y="847451"/>
              <a:chExt cx="2926080" cy="2926080"/>
            </a:xfrm>
          </p:grpSpPr>
          <p:pic>
            <p:nvPicPr>
              <p:cNvPr id="12" name="图片 11" descr="山上的草地上站着羊&#10;&#10;描述已自动生成">
                <a:extLst>
                  <a:ext uri="{FF2B5EF4-FFF2-40B4-BE49-F238E27FC236}">
                    <a16:creationId xmlns:a16="http://schemas.microsoft.com/office/drawing/2014/main" id="{4F6E0C6C-7C3D-5D86-ECE8-363DD072AD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600" y="847451"/>
                <a:ext cx="2926080" cy="2926080"/>
              </a:xfrm>
              <a:prstGeom prst="rect">
                <a:avLst/>
              </a:prstGeom>
            </p:spPr>
          </p:pic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717D45E9-F2F4-EEB5-F4AB-84D836812CC3}"/>
                  </a:ext>
                </a:extLst>
              </p:cNvPr>
              <p:cNvSpPr/>
              <p:nvPr/>
            </p:nvSpPr>
            <p:spPr>
              <a:xfrm>
                <a:off x="1732280" y="2677160"/>
                <a:ext cx="50800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476734DF-6EE7-847B-0B6D-24312DAFB602}"/>
                  </a:ext>
                </a:extLst>
              </p:cNvPr>
              <p:cNvSpPr/>
              <p:nvPr/>
            </p:nvSpPr>
            <p:spPr>
              <a:xfrm>
                <a:off x="2428240" y="1488702"/>
                <a:ext cx="50800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E7649A1D-4C1B-0602-D1D2-F9FC75A34E30}"/>
                  </a:ext>
                </a:extLst>
              </p:cNvPr>
              <p:cNvSpPr/>
              <p:nvPr/>
            </p:nvSpPr>
            <p:spPr>
              <a:xfrm>
                <a:off x="2677160" y="3515360"/>
                <a:ext cx="50800" cy="45719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F806E693-4727-8FD6-74A1-CFB0EF43DDF5}"/>
                  </a:ext>
                </a:extLst>
              </p:cNvPr>
              <p:cNvSpPr/>
              <p:nvPr/>
            </p:nvSpPr>
            <p:spPr>
              <a:xfrm>
                <a:off x="1361440" y="2308730"/>
                <a:ext cx="50800" cy="45719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DEC0352-1153-2B99-B641-76AD570EA7EF}"/>
                </a:ext>
              </a:extLst>
            </p:cNvPr>
            <p:cNvGrpSpPr/>
            <p:nvPr/>
          </p:nvGrpSpPr>
          <p:grpSpPr>
            <a:xfrm>
              <a:off x="3265086" y="3021147"/>
              <a:ext cx="7647174" cy="3836853"/>
              <a:chOff x="3265086" y="3063240"/>
              <a:chExt cx="7647174" cy="38368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E346062-F59B-3F22-7BFF-F5D4FE90A812}"/>
                  </a:ext>
                </a:extLst>
              </p:cNvPr>
              <p:cNvGrpSpPr/>
              <p:nvPr/>
            </p:nvGrpSpPr>
            <p:grpSpPr>
              <a:xfrm>
                <a:off x="3265086" y="3063240"/>
                <a:ext cx="7647174" cy="3836853"/>
                <a:chOff x="3726947" y="2838027"/>
                <a:chExt cx="7647174" cy="3836853"/>
              </a:xfrm>
            </p:grpSpPr>
            <p:pic>
              <p:nvPicPr>
                <p:cNvPr id="10" name="图片 9" descr="图表, 折线图&#10;&#10;描述已自动生成">
                  <a:extLst>
                    <a:ext uri="{FF2B5EF4-FFF2-40B4-BE49-F238E27FC236}">
                      <a16:creationId xmlns:a16="http://schemas.microsoft.com/office/drawing/2014/main" id="{E003457B-1171-0E14-5A01-F047F8D356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2" t="6968" r="5868" b="2452"/>
                <a:stretch/>
              </p:blipFill>
              <p:spPr>
                <a:xfrm>
                  <a:off x="3916680" y="2838027"/>
                  <a:ext cx="7457441" cy="376401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413891BD-1216-DCB1-E2EE-1D175BAB36A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8767" y="6305548"/>
                      <a:ext cx="45326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413891BD-1216-DCB1-E2EE-1D175BAB36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8767" y="6305548"/>
                      <a:ext cx="453265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3B7921D-AFF8-36EE-E88A-D3680FDCE444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279977" y="4521776"/>
                      <a:ext cx="1290460" cy="3965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 ,   ⋅ 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3B7921D-AFF8-36EE-E88A-D3680FDCE4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279977" y="4521776"/>
                      <a:ext cx="1290460" cy="39651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A85F31E-4CE0-6B53-8F5E-33D48F3C808E}"/>
                  </a:ext>
                </a:extLst>
              </p:cNvPr>
              <p:cNvGrpSpPr/>
              <p:nvPr/>
            </p:nvGrpSpPr>
            <p:grpSpPr>
              <a:xfrm>
                <a:off x="4304523" y="5093341"/>
                <a:ext cx="1524278" cy="1059812"/>
                <a:chOff x="4304523" y="5093341"/>
                <a:chExt cx="1524278" cy="1059812"/>
              </a:xfrm>
            </p:grpSpPr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97743DD4-504B-9A1A-B5F3-A47985697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56343" y="5933951"/>
                  <a:ext cx="254926" cy="44078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22">
                  <a:extLst>
                    <a:ext uri="{FF2B5EF4-FFF2-40B4-BE49-F238E27FC236}">
                      <a16:creationId xmlns:a16="http://schemas.microsoft.com/office/drawing/2014/main" id="{43FAFD61-924F-8973-8E80-7B5AD7728B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04523" y="5093341"/>
                  <a:ext cx="233818" cy="160495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C7D09E2-CEEF-30A1-1A9E-A715D863D5A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21432" y="5171272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C7D09E2-CEEF-30A1-1A9E-A715D863D5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21432" y="5171272"/>
                      <a:ext cx="572935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7E98A4B-317A-2501-4A75-7E4D4BEB1D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38341" y="5824986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260,  70,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chemeClr val="accent6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7E98A4B-317A-2501-4A75-7E4D4BEB1D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8341" y="5824986"/>
                      <a:ext cx="1290460" cy="3281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16073C92-E08E-43B3-5B66-F623A25AB924}"/>
                  </a:ext>
                </a:extLst>
              </p:cNvPr>
              <p:cNvGrpSpPr/>
              <p:nvPr/>
            </p:nvGrpSpPr>
            <p:grpSpPr>
              <a:xfrm>
                <a:off x="4247701" y="3350900"/>
                <a:ext cx="2186011" cy="922759"/>
                <a:chOff x="4247701" y="3350900"/>
                <a:chExt cx="2186011" cy="922759"/>
              </a:xfrm>
            </p:grpSpPr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19C71E8E-F631-89D5-06F9-4E24979657A7}"/>
                    </a:ext>
                  </a:extLst>
                </p:cNvPr>
                <p:cNvCxnSpPr/>
                <p:nvPr/>
              </p:nvCxnSpPr>
              <p:spPr>
                <a:xfrm flipH="1">
                  <a:off x="4665686" y="4019659"/>
                  <a:ext cx="96520" cy="25400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6">
                  <a:extLst>
                    <a:ext uri="{FF2B5EF4-FFF2-40B4-BE49-F238E27FC236}">
                      <a16:creationId xmlns:a16="http://schemas.microsoft.com/office/drawing/2014/main" id="{F03818F2-13A0-AAAE-84A8-1DCA5E45C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268" y="3350900"/>
                  <a:ext cx="318444" cy="16084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FF2EB465-3A11-4166-E247-513D5B425C3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01555" y="3396537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FF2EB465-3A11-4166-E247-513D5B425C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01555" y="3396537"/>
                      <a:ext cx="572935" cy="30777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2B6E7A6B-F379-8460-324E-390E568442E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47701" y="3728575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310, 200,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2B6E7A6B-F379-8460-324E-390E568442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47701" y="3728575"/>
                      <a:ext cx="1290460" cy="3281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3147CA6-4ADD-6C5E-D800-8E34A3DC43DF}"/>
                  </a:ext>
                </a:extLst>
              </p:cNvPr>
              <p:cNvGrpSpPr/>
              <p:nvPr/>
            </p:nvGrpSpPr>
            <p:grpSpPr>
              <a:xfrm>
                <a:off x="7803701" y="3345290"/>
                <a:ext cx="2139884" cy="674369"/>
                <a:chOff x="7803701" y="3345290"/>
                <a:chExt cx="2139884" cy="674369"/>
              </a:xfrm>
            </p:grpSpPr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4F7C91CC-481A-CEA9-6B9B-F5889B9D43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6443" y="3345290"/>
                  <a:ext cx="317142" cy="200115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18">
                  <a:extLst>
                    <a:ext uri="{FF2B5EF4-FFF2-40B4-BE49-F238E27FC236}">
                      <a16:creationId xmlns:a16="http://schemas.microsoft.com/office/drawing/2014/main" id="{1225FD02-7411-895B-315F-04D5079D4FE9}"/>
                    </a:ext>
                  </a:extLst>
                </p:cNvPr>
                <p:cNvCxnSpPr/>
                <p:nvPr/>
              </p:nvCxnSpPr>
              <p:spPr>
                <a:xfrm flipH="1">
                  <a:off x="8003525" y="3765659"/>
                  <a:ext cx="96520" cy="254000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A0AC358-CBF2-5021-9BFD-3DEEBEDCF5A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39975" y="3445347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A0AC358-CBF2-5021-9BFD-3DEEBEDCF5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39975" y="3445347"/>
                      <a:ext cx="572935" cy="30777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7D4889D-EF98-830F-96E2-840122A1AF1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3701" y="3478488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240,  120,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7D4889D-EF98-830F-96E2-840122A1AF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03701" y="3478488"/>
                      <a:ext cx="1290460" cy="3281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B384F14-FAEF-B424-8A9D-930302B03224}"/>
                  </a:ext>
                </a:extLst>
              </p:cNvPr>
              <p:cNvGrpSpPr/>
              <p:nvPr/>
            </p:nvGrpSpPr>
            <p:grpSpPr>
              <a:xfrm>
                <a:off x="7853898" y="5087731"/>
                <a:ext cx="1577456" cy="711281"/>
                <a:chOff x="7853898" y="5087731"/>
                <a:chExt cx="1577456" cy="711281"/>
              </a:xfrm>
            </p:grpSpPr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A200CB33-7FFA-45C7-B361-71E0EC76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853898" y="5087731"/>
                  <a:ext cx="266904" cy="192808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0">
                  <a:extLst>
                    <a:ext uri="{FF2B5EF4-FFF2-40B4-BE49-F238E27FC236}">
                      <a16:creationId xmlns:a16="http://schemas.microsoft.com/office/drawing/2014/main" id="{CB2C7082-C62C-1DB4-07CF-A64AE11830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0073" y="5654694"/>
                  <a:ext cx="325868" cy="130527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683EF59-339E-8767-5DE5-D57FAEF3B3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23456" y="5163068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00B0F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683EF59-339E-8767-5DE5-D57FAEF3B3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23456" y="5163068"/>
                      <a:ext cx="572935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82D305-E31B-E76E-EA41-32A99779046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894" y="5470845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445,  255,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00B0F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82D305-E31B-E76E-EA41-32A9977904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4" y="5470845"/>
                      <a:ext cx="1290460" cy="3281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63796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F68F765-BFD1-170B-E597-7536C6CC1BBC}"/>
              </a:ext>
            </a:extLst>
          </p:cNvPr>
          <p:cNvGrpSpPr/>
          <p:nvPr/>
        </p:nvGrpSpPr>
        <p:grpSpPr>
          <a:xfrm>
            <a:off x="1307757" y="0"/>
            <a:ext cx="9576486" cy="6858000"/>
            <a:chOff x="1307757" y="0"/>
            <a:chExt cx="9576486" cy="685800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5FDEF0F-5D96-DA3D-F1EB-1C31A5DDB897}"/>
                </a:ext>
              </a:extLst>
            </p:cNvPr>
            <p:cNvGrpSpPr/>
            <p:nvPr/>
          </p:nvGrpSpPr>
          <p:grpSpPr>
            <a:xfrm>
              <a:off x="1307757" y="0"/>
              <a:ext cx="9576486" cy="6858000"/>
              <a:chOff x="1307757" y="-320040"/>
              <a:chExt cx="9576486" cy="6858000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D5D34752-D438-ABA6-4CFB-E94C4088783E}"/>
                  </a:ext>
                </a:extLst>
              </p:cNvPr>
              <p:cNvSpPr/>
              <p:nvPr/>
            </p:nvSpPr>
            <p:spPr>
              <a:xfrm>
                <a:off x="2368456" y="713740"/>
                <a:ext cx="425450" cy="4000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" name="图片 2" descr="城市街道与高楼大厦&#10;&#10;描述已自动生成">
                <a:extLst>
                  <a:ext uri="{FF2B5EF4-FFF2-40B4-BE49-F238E27FC236}">
                    <a16:creationId xmlns:a16="http://schemas.microsoft.com/office/drawing/2014/main" id="{227DCDF4-00B5-DAB7-5206-9A19686A5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7757" y="-320040"/>
                <a:ext cx="9576486" cy="6858000"/>
              </a:xfrm>
              <a:prstGeom prst="rect">
                <a:avLst/>
              </a:prstGeom>
              <a:ln w="6350">
                <a:noFill/>
              </a:ln>
            </p:spPr>
          </p:pic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8714510-9C1E-F887-7E50-EA1D2C3A4EF8}"/>
                  </a:ext>
                </a:extLst>
              </p:cNvPr>
              <p:cNvSpPr/>
              <p:nvPr/>
            </p:nvSpPr>
            <p:spPr>
              <a:xfrm>
                <a:off x="3224665" y="1828112"/>
                <a:ext cx="384146" cy="400050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C15BD4C6-FC5A-3B7F-77ED-1A3D699D5C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24665" y="1642477"/>
                <a:ext cx="277962" cy="185635"/>
              </a:xfrm>
              <a:prstGeom prst="line">
                <a:avLst/>
              </a:prstGeom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F3AAF9E6-75F3-CA4E-8DC4-70874352F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8811" y="1642477"/>
                <a:ext cx="586152" cy="185635"/>
              </a:xfrm>
              <a:prstGeom prst="line">
                <a:avLst/>
              </a:prstGeom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53C13CC-2422-F6CF-215C-2DD92BD34A21}"/>
                  </a:ext>
                </a:extLst>
              </p:cNvPr>
              <p:cNvSpPr/>
              <p:nvPr/>
            </p:nvSpPr>
            <p:spPr>
              <a:xfrm>
                <a:off x="9615624" y="1829587"/>
                <a:ext cx="384146" cy="400050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4D90BF5C-3775-AC29-4FF9-B05EB07DA3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15624" y="1602538"/>
                <a:ext cx="258153" cy="225574"/>
              </a:xfrm>
              <a:prstGeom prst="line">
                <a:avLst/>
              </a:prstGeom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721DFABC-DE02-7B4F-9CD4-4AFC0C4B10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9770" y="1602538"/>
                <a:ext cx="570543" cy="225574"/>
              </a:xfrm>
              <a:prstGeom prst="line">
                <a:avLst/>
              </a:prstGeom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C8FA372-5DEA-3042-0DF4-3AD68F4E8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46" t="1212" r="401"/>
            <a:stretch/>
          </p:blipFill>
          <p:spPr>
            <a:xfrm>
              <a:off x="9873777" y="1202578"/>
              <a:ext cx="696536" cy="72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5FA286A-4458-2B20-2A4E-8DA9EFF3B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1025"/>
            <a:stretch/>
          </p:blipFill>
          <p:spPr>
            <a:xfrm>
              <a:off x="3502627" y="1242517"/>
              <a:ext cx="692336" cy="72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32381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许多人在滑雪&#10;&#10;中度可信度描述已自动生成">
            <a:extLst>
              <a:ext uri="{FF2B5EF4-FFF2-40B4-BE49-F238E27FC236}">
                <a16:creationId xmlns:a16="http://schemas.microsoft.com/office/drawing/2014/main" id="{B85CD934-E57B-7B36-A815-9502B1A34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7" y="0"/>
            <a:ext cx="9991645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67B132-D48A-2A04-E160-664EBEC2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48"/>
          <a:stretch/>
        </p:blipFill>
        <p:spPr>
          <a:xfrm>
            <a:off x="9801912" y="1477435"/>
            <a:ext cx="676778" cy="6949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9DA8C7-D313-CC4D-78DE-87E1AD93AA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38" t="7714" r="16326" b="16228"/>
          <a:stretch/>
        </p:blipFill>
        <p:spPr>
          <a:xfrm>
            <a:off x="3095122" y="1426635"/>
            <a:ext cx="676778" cy="6949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C20B55D-987E-3C41-6514-7A4B48F2D7E0}"/>
              </a:ext>
            </a:extLst>
          </p:cNvPr>
          <p:cNvSpPr/>
          <p:nvPr/>
        </p:nvSpPr>
        <p:spPr>
          <a:xfrm>
            <a:off x="9951918" y="2451101"/>
            <a:ext cx="376767" cy="3894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6CFC9D-46D8-B866-F272-D7A673906DF6}"/>
              </a:ext>
            </a:extLst>
          </p:cNvPr>
          <p:cNvSpPr/>
          <p:nvPr/>
        </p:nvSpPr>
        <p:spPr>
          <a:xfrm>
            <a:off x="3245128" y="2400301"/>
            <a:ext cx="376767" cy="3894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0515472-7718-9721-6C77-D341B4DA2206}"/>
              </a:ext>
            </a:extLst>
          </p:cNvPr>
          <p:cNvCxnSpPr>
            <a:cxnSpLocks/>
          </p:cNvCxnSpPr>
          <p:nvPr/>
        </p:nvCxnSpPr>
        <p:spPr>
          <a:xfrm>
            <a:off x="3076575" y="2133600"/>
            <a:ext cx="168553" cy="266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BA0A6E30-ADD4-AC50-D285-7D5DD2E4544D}"/>
              </a:ext>
            </a:extLst>
          </p:cNvPr>
          <p:cNvCxnSpPr>
            <a:cxnSpLocks/>
          </p:cNvCxnSpPr>
          <p:nvPr/>
        </p:nvCxnSpPr>
        <p:spPr>
          <a:xfrm flipH="1">
            <a:off x="3621895" y="2133600"/>
            <a:ext cx="168553" cy="266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B974D7A-985B-A1A9-4FA0-EEBE5EC9E108}"/>
              </a:ext>
            </a:extLst>
          </p:cNvPr>
          <p:cNvCxnSpPr>
            <a:cxnSpLocks/>
          </p:cNvCxnSpPr>
          <p:nvPr/>
        </p:nvCxnSpPr>
        <p:spPr>
          <a:xfrm>
            <a:off x="9783365" y="2193925"/>
            <a:ext cx="168553" cy="257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1527FF3-B24A-E4CA-8303-B8F9A1800936}"/>
              </a:ext>
            </a:extLst>
          </p:cNvPr>
          <p:cNvCxnSpPr>
            <a:cxnSpLocks/>
          </p:cNvCxnSpPr>
          <p:nvPr/>
        </p:nvCxnSpPr>
        <p:spPr>
          <a:xfrm flipH="1">
            <a:off x="10328685" y="2193925"/>
            <a:ext cx="168553" cy="2571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8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04C54BC3-3D1C-AFAC-6C61-8149A75F9BCC}"/>
              </a:ext>
            </a:extLst>
          </p:cNvPr>
          <p:cNvGrpSpPr/>
          <p:nvPr/>
        </p:nvGrpSpPr>
        <p:grpSpPr>
          <a:xfrm>
            <a:off x="1583111" y="0"/>
            <a:ext cx="9586082" cy="6858000"/>
            <a:chOff x="1501926" y="0"/>
            <a:chExt cx="9586082" cy="685800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3A25676-DACF-A891-BBD4-3DFDE3FC514A}"/>
                </a:ext>
              </a:extLst>
            </p:cNvPr>
            <p:cNvGrpSpPr/>
            <p:nvPr/>
          </p:nvGrpSpPr>
          <p:grpSpPr>
            <a:xfrm>
              <a:off x="1501926" y="0"/>
              <a:ext cx="9586082" cy="6858000"/>
              <a:chOff x="1302959" y="0"/>
              <a:chExt cx="9586082" cy="6858000"/>
            </a:xfrm>
          </p:grpSpPr>
          <p:pic>
            <p:nvPicPr>
              <p:cNvPr id="3" name="图片 2" descr="许多人在滑雪&#10;&#10;中度可信度描述已自动生成">
                <a:extLst>
                  <a:ext uri="{FF2B5EF4-FFF2-40B4-BE49-F238E27FC236}">
                    <a16:creationId xmlns:a16="http://schemas.microsoft.com/office/drawing/2014/main" id="{385A1D54-CCCB-4E08-FFDB-601769A72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2959" y="0"/>
                <a:ext cx="9586082" cy="6858000"/>
              </a:xfrm>
              <a:prstGeom prst="rect">
                <a:avLst/>
              </a:prstGeom>
            </p:spPr>
          </p:pic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AB4C989-CD44-393D-4CA0-F015FD2541DA}"/>
                  </a:ext>
                </a:extLst>
              </p:cNvPr>
              <p:cNvSpPr/>
              <p:nvPr/>
            </p:nvSpPr>
            <p:spPr>
              <a:xfrm>
                <a:off x="8374793" y="633081"/>
                <a:ext cx="393699" cy="424292"/>
              </a:xfrm>
              <a:prstGeom prst="rect">
                <a:avLst/>
              </a:prstGeom>
              <a:noFill/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D727E8A9-895B-55D0-0B73-B054B160BC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492" y="1048907"/>
                <a:ext cx="801021" cy="673433"/>
              </a:xfrm>
              <a:prstGeom prst="line">
                <a:avLst/>
              </a:prstGeom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>
                <a:extLst>
                  <a:ext uri="{FF2B5EF4-FFF2-40B4-BE49-F238E27FC236}">
                    <a16:creationId xmlns:a16="http://schemas.microsoft.com/office/drawing/2014/main" id="{68DFC2E2-4BB2-876B-CB94-9A24DD1F44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68492" y="633081"/>
                <a:ext cx="801021" cy="369259"/>
              </a:xfrm>
              <a:prstGeom prst="line">
                <a:avLst/>
              </a:prstGeom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15DC0186-F81F-BCB3-F9CF-C591FB699B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4038" y="1053611"/>
                <a:ext cx="689713" cy="615536"/>
              </a:xfrm>
              <a:prstGeom prst="line">
                <a:avLst/>
              </a:prstGeom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52F5EFED-2FCA-0610-3142-E137B302E1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84038" y="619911"/>
                <a:ext cx="689713" cy="359945"/>
              </a:xfrm>
              <a:prstGeom prst="line">
                <a:avLst/>
              </a:prstGeom>
              <a:ln w="6350"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AD6ED23-A89F-9F16-4B6C-A1138108B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7507" y="984560"/>
              <a:ext cx="676778" cy="684587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E526A6E-FF5C-297B-7738-34849A2CD6D4}"/>
                </a:ext>
              </a:extLst>
            </p:cNvPr>
            <p:cNvSpPr/>
            <p:nvPr/>
          </p:nvSpPr>
          <p:spPr>
            <a:xfrm>
              <a:off x="2192867" y="624615"/>
              <a:ext cx="393699" cy="424292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46314F8-98C3-96F8-52D9-996B42A5E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68480" y="1002340"/>
              <a:ext cx="668202" cy="72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53461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背景图案&#10;&#10;低可信度描述已自动生成">
            <a:extLst>
              <a:ext uri="{FF2B5EF4-FFF2-40B4-BE49-F238E27FC236}">
                <a16:creationId xmlns:a16="http://schemas.microsoft.com/office/drawing/2014/main" id="{E70216CE-31BD-24B8-649D-9D91E7526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7" y="0"/>
            <a:ext cx="9991645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D6C3A5-EE38-F887-CE71-F9F9D5A4DC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3028"/>
          <a:stretch/>
        </p:blipFill>
        <p:spPr>
          <a:xfrm>
            <a:off x="8626006" y="2010517"/>
            <a:ext cx="714547" cy="652281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DBD4FF-4828-CA31-6EF7-6BE9CDB97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15" y="2010517"/>
            <a:ext cx="714547" cy="65149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2ECD588-2638-E932-CCE1-301B8601F3A9}"/>
              </a:ext>
            </a:extLst>
          </p:cNvPr>
          <p:cNvSpPr/>
          <p:nvPr/>
        </p:nvSpPr>
        <p:spPr>
          <a:xfrm>
            <a:off x="1629973" y="2893801"/>
            <a:ext cx="376767" cy="3894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4D99E52-4169-8A54-5907-CC941CE63DBB}"/>
              </a:ext>
            </a:extLst>
          </p:cNvPr>
          <p:cNvSpPr/>
          <p:nvPr/>
        </p:nvSpPr>
        <p:spPr>
          <a:xfrm>
            <a:off x="8315633" y="2893801"/>
            <a:ext cx="376767" cy="38946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C9FBCF8-9D56-DCDD-6953-8BA7894D0BDF}"/>
              </a:ext>
            </a:extLst>
          </p:cNvPr>
          <p:cNvCxnSpPr>
            <a:cxnSpLocks/>
          </p:cNvCxnSpPr>
          <p:nvPr/>
        </p:nvCxnSpPr>
        <p:spPr>
          <a:xfrm flipH="1">
            <a:off x="1629973" y="2662016"/>
            <a:ext cx="267642" cy="231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41FC313-F320-6B9A-851E-0AE30DFE42CF}"/>
              </a:ext>
            </a:extLst>
          </p:cNvPr>
          <p:cNvCxnSpPr>
            <a:cxnSpLocks/>
          </p:cNvCxnSpPr>
          <p:nvPr/>
        </p:nvCxnSpPr>
        <p:spPr>
          <a:xfrm flipH="1">
            <a:off x="2006740" y="2682875"/>
            <a:ext cx="605422" cy="210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B6F36F3-FE29-1FB6-6E9C-14B32EFDF739}"/>
              </a:ext>
            </a:extLst>
          </p:cNvPr>
          <p:cNvCxnSpPr>
            <a:cxnSpLocks/>
          </p:cNvCxnSpPr>
          <p:nvPr/>
        </p:nvCxnSpPr>
        <p:spPr>
          <a:xfrm flipH="1">
            <a:off x="8315633" y="2662016"/>
            <a:ext cx="310373" cy="231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9FF2331-F275-CEAF-ACE6-9527916C59FF}"/>
              </a:ext>
            </a:extLst>
          </p:cNvPr>
          <p:cNvCxnSpPr>
            <a:cxnSpLocks/>
          </p:cNvCxnSpPr>
          <p:nvPr/>
        </p:nvCxnSpPr>
        <p:spPr>
          <a:xfrm flipH="1">
            <a:off x="8692400" y="2662016"/>
            <a:ext cx="648153" cy="2317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65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A41CC5CE-EF5D-8D73-E05C-E92D76678B8A}"/>
              </a:ext>
            </a:extLst>
          </p:cNvPr>
          <p:cNvGrpSpPr/>
          <p:nvPr/>
        </p:nvGrpSpPr>
        <p:grpSpPr>
          <a:xfrm>
            <a:off x="1302959" y="0"/>
            <a:ext cx="9586082" cy="6858000"/>
            <a:chOff x="1302959" y="0"/>
            <a:chExt cx="9586082" cy="6858000"/>
          </a:xfrm>
        </p:grpSpPr>
        <p:pic>
          <p:nvPicPr>
            <p:cNvPr id="3" name="图片 2" descr="图形用户界面, 应用程序&#10;&#10;描述已自动生成">
              <a:extLst>
                <a:ext uri="{FF2B5EF4-FFF2-40B4-BE49-F238E27FC236}">
                  <a16:creationId xmlns:a16="http://schemas.microsoft.com/office/drawing/2014/main" id="{019C31B8-0036-EEBC-1CE8-F087375F0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2959" y="0"/>
              <a:ext cx="9586082" cy="6858000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00A2E07-CAEF-B160-1C74-582DD39B7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" b="3028"/>
            <a:stretch/>
          </p:blipFill>
          <p:spPr>
            <a:xfrm>
              <a:off x="8514246" y="1928994"/>
              <a:ext cx="714547" cy="652281"/>
            </a:xfrm>
            <a:prstGeom prst="rect">
              <a:avLst/>
            </a:prstGeom>
            <a:ln w="9525">
              <a:solidFill>
                <a:schemeClr val="accent2"/>
              </a:solidFill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EDC7688-779A-EF7B-6331-D79D79D5A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5415" y="1908917"/>
              <a:ext cx="714547" cy="651499"/>
            </a:xfrm>
            <a:prstGeom prst="rect">
              <a:avLst/>
            </a:prstGeom>
            <a:ln w="9525">
              <a:solidFill>
                <a:schemeClr val="accent2"/>
              </a:solidFill>
            </a:ln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5FC6CFC-DD3C-6A4E-6DD1-92785A78F2B4}"/>
                </a:ext>
              </a:extLst>
            </p:cNvPr>
            <p:cNvSpPr/>
            <p:nvPr/>
          </p:nvSpPr>
          <p:spPr>
            <a:xfrm>
              <a:off x="1807773" y="2805020"/>
              <a:ext cx="376767" cy="38946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083D9D2-41DF-E6D9-718A-AA7C1704632D}"/>
                </a:ext>
              </a:extLst>
            </p:cNvPr>
            <p:cNvSpPr/>
            <p:nvPr/>
          </p:nvSpPr>
          <p:spPr>
            <a:xfrm>
              <a:off x="8203873" y="2812278"/>
              <a:ext cx="376767" cy="389466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39D4E09D-DEA9-56D9-5681-E0D6DBA43E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07773" y="2560416"/>
              <a:ext cx="267642" cy="231785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E87F612A-86AC-0326-DF86-097DB736B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84540" y="2581275"/>
              <a:ext cx="605422" cy="223745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B3C062B-8269-5143-45D2-F870BA076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3873" y="2601352"/>
              <a:ext cx="290205" cy="210926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C3E5BD7-AE35-5E1E-AB71-C523EB5CBAD1}"/>
                </a:ext>
              </a:extLst>
            </p:cNvPr>
            <p:cNvCxnSpPr/>
            <p:nvPr/>
          </p:nvCxnSpPr>
          <p:spPr>
            <a:xfrm flipH="1">
              <a:off x="8580640" y="2580493"/>
              <a:ext cx="648153" cy="231785"/>
            </a:xfrm>
            <a:prstGeom prst="line">
              <a:avLst/>
            </a:prstGeom>
            <a:ln w="9525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1160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10B2113-617A-031C-B198-B29753CE6C9D}"/>
              </a:ext>
            </a:extLst>
          </p:cNvPr>
          <p:cNvGrpSpPr/>
          <p:nvPr/>
        </p:nvGrpSpPr>
        <p:grpSpPr>
          <a:xfrm>
            <a:off x="1100177" y="0"/>
            <a:ext cx="9991645" cy="6858000"/>
            <a:chOff x="1100177" y="0"/>
            <a:chExt cx="9991645" cy="6858000"/>
          </a:xfrm>
        </p:grpSpPr>
        <p:pic>
          <p:nvPicPr>
            <p:cNvPr id="3" name="图片 2" descr="许多人在放风筝&#10;&#10;中度可信度描述已自动生成">
              <a:extLst>
                <a:ext uri="{FF2B5EF4-FFF2-40B4-BE49-F238E27FC236}">
                  <a16:creationId xmlns:a16="http://schemas.microsoft.com/office/drawing/2014/main" id="{06842DFC-6975-F6BA-A506-090EB3CCB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77" y="0"/>
              <a:ext cx="9991645" cy="6858000"/>
            </a:xfrm>
            <a:prstGeom prst="rect">
              <a:avLst/>
            </a:prstGeom>
            <a:ln w="6350">
              <a:noFill/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E26BC29-A07B-5B1D-8021-DE6A7D51D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8645" y="1517119"/>
              <a:ext cx="726233" cy="658731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0C943AB-9EB3-6ECC-C062-427FA9C2C7B7}"/>
                </a:ext>
              </a:extLst>
            </p:cNvPr>
            <p:cNvSpPr/>
            <p:nvPr/>
          </p:nvSpPr>
          <p:spPr>
            <a:xfrm>
              <a:off x="1975128" y="2980268"/>
              <a:ext cx="376767" cy="389466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101547D-CAEA-A14A-F5C4-772EE8A88079}"/>
                </a:ext>
              </a:extLst>
            </p:cNvPr>
            <p:cNvSpPr/>
            <p:nvPr/>
          </p:nvSpPr>
          <p:spPr>
            <a:xfrm>
              <a:off x="8697046" y="2980268"/>
              <a:ext cx="376767" cy="389466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EAA5A53-A719-2AEC-F357-26474AE5F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9073813" y="1486484"/>
              <a:ext cx="726232" cy="689366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BE91E34D-6C98-1CD8-5221-42D001A55E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7967" y="2175850"/>
              <a:ext cx="365846" cy="804418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25073EB-A2BE-74D3-BC14-31137E6501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73813" y="2175850"/>
              <a:ext cx="726232" cy="804418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8E367AF-1267-9F94-8BA7-9083F8734D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662" y="2175850"/>
              <a:ext cx="481983" cy="804418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7AFA86DE-2279-F819-08EA-C06AC6ACD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9779" y="2175850"/>
              <a:ext cx="825099" cy="804418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BBB7EAF-5D4A-8DC4-707F-0F34E260A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1226" y="4067052"/>
              <a:ext cx="759816" cy="72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65E4793-D085-E889-23B1-1E78AC27D949}"/>
                </a:ext>
              </a:extLst>
            </p:cNvPr>
            <p:cNvSpPr/>
            <p:nvPr/>
          </p:nvSpPr>
          <p:spPr>
            <a:xfrm>
              <a:off x="1644928" y="5596468"/>
              <a:ext cx="376767" cy="389466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3693242-16C7-E980-2EF1-BD29966536DA}"/>
                </a:ext>
              </a:extLst>
            </p:cNvPr>
            <p:cNvSpPr/>
            <p:nvPr/>
          </p:nvSpPr>
          <p:spPr>
            <a:xfrm>
              <a:off x="8337371" y="5596468"/>
              <a:ext cx="376767" cy="389466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AC7A6984-A8B6-8F97-EDEC-7B76195BCC57}"/>
                </a:ext>
              </a:extLst>
            </p:cNvPr>
            <p:cNvCxnSpPr>
              <a:cxnSpLocks/>
            </p:cNvCxnSpPr>
            <p:nvPr/>
          </p:nvCxnSpPr>
          <p:spPr>
            <a:xfrm>
              <a:off x="1511226" y="4787052"/>
              <a:ext cx="133702" cy="809416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82337B0-4F31-46D1-E19D-845FA51538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1695" y="4787052"/>
              <a:ext cx="249347" cy="809416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5F980E9A-C357-7CB4-02A4-4FB3718FF2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07967" y="4806526"/>
              <a:ext cx="150190" cy="789942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71676A21-A748-B86D-3D30-3ADE02499B2B}"/>
                </a:ext>
              </a:extLst>
            </p:cNvPr>
            <p:cNvCxnSpPr>
              <a:cxnSpLocks/>
            </p:cNvCxnSpPr>
            <p:nvPr/>
          </p:nvCxnSpPr>
          <p:spPr>
            <a:xfrm>
              <a:off x="8159166" y="4806526"/>
              <a:ext cx="178205" cy="789942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69BA210A-BE78-4913-B351-688DAAE99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629"/>
            <a:stretch/>
          </p:blipFill>
          <p:spPr>
            <a:xfrm>
              <a:off x="8159166" y="4086526"/>
              <a:ext cx="698991" cy="72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9417539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组合 49">
            <a:extLst>
              <a:ext uri="{FF2B5EF4-FFF2-40B4-BE49-F238E27FC236}">
                <a16:creationId xmlns:a16="http://schemas.microsoft.com/office/drawing/2014/main" id="{BA97C40D-47F4-47B1-4BD2-47ED72756FAA}"/>
              </a:ext>
            </a:extLst>
          </p:cNvPr>
          <p:cNvGrpSpPr/>
          <p:nvPr/>
        </p:nvGrpSpPr>
        <p:grpSpPr>
          <a:xfrm>
            <a:off x="3602562" y="0"/>
            <a:ext cx="5063076" cy="6858000"/>
            <a:chOff x="3602562" y="0"/>
            <a:chExt cx="5063076" cy="6858000"/>
          </a:xfrm>
        </p:grpSpPr>
        <p:pic>
          <p:nvPicPr>
            <p:cNvPr id="3" name="图片 2" descr="许多人在放风筝&#10;&#10;中度可信度描述已自动生成">
              <a:extLst>
                <a:ext uri="{FF2B5EF4-FFF2-40B4-BE49-F238E27FC236}">
                  <a16:creationId xmlns:a16="http://schemas.microsoft.com/office/drawing/2014/main" id="{391816A2-9351-DF7E-DC19-0367F909D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562" y="0"/>
              <a:ext cx="5063076" cy="6858000"/>
            </a:xfrm>
            <a:prstGeom prst="rect">
              <a:avLst/>
            </a:prstGeom>
            <a:ln w="6350">
              <a:noFill/>
            </a:ln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00DF354-B38D-38D9-C470-48FCBF0EA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1" r="16671" b="7924"/>
            <a:stretch/>
          </p:blipFill>
          <p:spPr>
            <a:xfrm>
              <a:off x="4157032" y="537331"/>
              <a:ext cx="384278" cy="364316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24BF604-8B72-6FD3-DE4B-1A4594553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28766" y="537331"/>
              <a:ext cx="397719" cy="377059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712F6B-6DDD-17EB-80F4-C939B0A22F06}"/>
                </a:ext>
              </a:extLst>
            </p:cNvPr>
            <p:cNvSpPr/>
            <p:nvPr/>
          </p:nvSpPr>
          <p:spPr>
            <a:xfrm>
              <a:off x="4730631" y="245533"/>
              <a:ext cx="174093" cy="1651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E11F901-AC2A-D507-A502-59FE6387DF00}"/>
                </a:ext>
              </a:extLst>
            </p:cNvPr>
            <p:cNvSpPr/>
            <p:nvPr/>
          </p:nvSpPr>
          <p:spPr>
            <a:xfrm>
              <a:off x="8131709" y="245533"/>
              <a:ext cx="174093" cy="1651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5CD0AAA-83C0-0E6F-F7B8-125058351B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7032" y="410633"/>
              <a:ext cx="573599" cy="122017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9E9BA510-A181-5DA8-8404-7FE63759A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1310" y="414400"/>
              <a:ext cx="363414" cy="111817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FE09B13-1B67-23A6-1C13-018C51D656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8766" y="410633"/>
              <a:ext cx="602943" cy="115584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7E1674B-4FDB-2D3F-67EE-44E26FEBA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26485" y="414400"/>
              <a:ext cx="379317" cy="118672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F125AF0-BCB6-E11B-7841-104B7E693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67914" y="2609862"/>
              <a:ext cx="420816" cy="364317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FDE6A9E9-543C-5248-CE64-D2128F0E7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3283"/>
            <a:stretch/>
          </p:blipFill>
          <p:spPr>
            <a:xfrm>
              <a:off x="7047585" y="2673055"/>
              <a:ext cx="433652" cy="37543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F26F799-BBF2-33E6-4602-C6A07B9FACE4}"/>
                </a:ext>
              </a:extLst>
            </p:cNvPr>
            <p:cNvSpPr/>
            <p:nvPr/>
          </p:nvSpPr>
          <p:spPr>
            <a:xfrm>
              <a:off x="7806803" y="2723817"/>
              <a:ext cx="217481" cy="217458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8DBB829-508C-A874-8516-2422A01F449D}"/>
                </a:ext>
              </a:extLst>
            </p:cNvPr>
            <p:cNvSpPr/>
            <p:nvPr/>
          </p:nvSpPr>
          <p:spPr>
            <a:xfrm>
              <a:off x="4343813" y="2723817"/>
              <a:ext cx="217481" cy="217458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5298F2F4-2350-22F8-324D-18112FA74109}"/>
                </a:ext>
              </a:extLst>
            </p:cNvPr>
            <p:cNvCxnSpPr>
              <a:cxnSpLocks/>
            </p:cNvCxnSpPr>
            <p:nvPr/>
          </p:nvCxnSpPr>
          <p:spPr>
            <a:xfrm>
              <a:off x="4088730" y="2609862"/>
              <a:ext cx="255083" cy="113955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DE2C3C9-0954-4A33-1D9D-749721028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8730" y="2939717"/>
              <a:ext cx="255082" cy="34462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82A4947-769F-4F20-27F3-9F058711DBB4}"/>
                </a:ext>
              </a:extLst>
            </p:cNvPr>
            <p:cNvCxnSpPr>
              <a:cxnSpLocks/>
            </p:cNvCxnSpPr>
            <p:nvPr/>
          </p:nvCxnSpPr>
          <p:spPr>
            <a:xfrm>
              <a:off x="7481237" y="2666839"/>
              <a:ext cx="321533" cy="56978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58C064B-B1AB-6810-EAFB-8B11EF312B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81237" y="2939717"/>
              <a:ext cx="321533" cy="108768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31D102A2-5CD9-FF1C-9DD7-56E2217E9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5832" y="4652596"/>
              <a:ext cx="395961" cy="377963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FB32F6ED-614E-59FB-723A-6E5C1F5741A9}"/>
                </a:ext>
              </a:extLst>
            </p:cNvPr>
            <p:cNvSpPr/>
            <p:nvPr/>
          </p:nvSpPr>
          <p:spPr>
            <a:xfrm>
              <a:off x="4727988" y="4889167"/>
              <a:ext cx="217481" cy="217458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7C6758D0-DDFC-C8F6-CED9-804893E73F98}"/>
                </a:ext>
              </a:extLst>
            </p:cNvPr>
            <p:cNvSpPr/>
            <p:nvPr/>
          </p:nvSpPr>
          <p:spPr>
            <a:xfrm>
              <a:off x="8123241" y="4889167"/>
              <a:ext cx="217481" cy="217458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80E0E7D7-A3F8-5D71-BECB-821094F8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45511" y="4637896"/>
              <a:ext cx="396610" cy="36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3283822B-DCC4-62F2-8913-E455B20963C8}"/>
                </a:ext>
              </a:extLst>
            </p:cNvPr>
            <p:cNvCxnSpPr>
              <a:cxnSpLocks/>
            </p:cNvCxnSpPr>
            <p:nvPr/>
          </p:nvCxnSpPr>
          <p:spPr>
            <a:xfrm>
              <a:off x="4541310" y="4652596"/>
              <a:ext cx="189321" cy="236571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80895ECF-5165-C141-6BBC-7C32B71160DD}"/>
                </a:ext>
              </a:extLst>
            </p:cNvPr>
            <p:cNvCxnSpPr>
              <a:cxnSpLocks/>
            </p:cNvCxnSpPr>
            <p:nvPr/>
          </p:nvCxnSpPr>
          <p:spPr>
            <a:xfrm>
              <a:off x="4541310" y="5030559"/>
              <a:ext cx="186678" cy="76066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8A6BD150-8EF0-33F1-3FE2-ED0431462C00}"/>
                </a:ext>
              </a:extLst>
            </p:cNvPr>
            <p:cNvCxnSpPr>
              <a:cxnSpLocks/>
            </p:cNvCxnSpPr>
            <p:nvPr/>
          </p:nvCxnSpPr>
          <p:spPr>
            <a:xfrm>
              <a:off x="7949187" y="4637896"/>
              <a:ext cx="174054" cy="251271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AC8CDD2B-4B0A-596D-2B87-F263B7C17F9D}"/>
                </a:ext>
              </a:extLst>
            </p:cNvPr>
            <p:cNvCxnSpPr>
              <a:cxnSpLocks/>
            </p:cNvCxnSpPr>
            <p:nvPr/>
          </p:nvCxnSpPr>
          <p:spPr>
            <a:xfrm>
              <a:off x="7949187" y="4997896"/>
              <a:ext cx="174054" cy="108729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图片 104">
              <a:extLst>
                <a:ext uri="{FF2B5EF4-FFF2-40B4-BE49-F238E27FC236}">
                  <a16:creationId xmlns:a16="http://schemas.microsoft.com/office/drawing/2014/main" id="{3060D5C7-86B5-3D1C-13B3-7B74C7649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29119" y="6031691"/>
              <a:ext cx="423206" cy="36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pic>
          <p:nvPicPr>
            <p:cNvPr id="107" name="图片 106">
              <a:extLst>
                <a:ext uri="{FF2B5EF4-FFF2-40B4-BE49-F238E27FC236}">
                  <a16:creationId xmlns:a16="http://schemas.microsoft.com/office/drawing/2014/main" id="{C1D44A96-96B4-0574-E1A7-EC67BC04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b="1115"/>
            <a:stretch/>
          </p:blipFill>
          <p:spPr>
            <a:xfrm>
              <a:off x="4722691" y="6076254"/>
              <a:ext cx="407059" cy="36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C7CEFBD-19B6-5B3C-F7A8-BFCA72F01888}"/>
                </a:ext>
              </a:extLst>
            </p:cNvPr>
            <p:cNvSpPr/>
            <p:nvPr/>
          </p:nvSpPr>
          <p:spPr>
            <a:xfrm>
              <a:off x="4563413" y="6602471"/>
              <a:ext cx="217481" cy="217458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AA0C1391-28DC-960A-67E0-CCBE509F762E}"/>
                </a:ext>
              </a:extLst>
            </p:cNvPr>
            <p:cNvSpPr/>
            <p:nvPr/>
          </p:nvSpPr>
          <p:spPr>
            <a:xfrm>
              <a:off x="7958646" y="6597790"/>
              <a:ext cx="217481" cy="217458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D3B8FF17-F3AE-5107-77C3-06180FFDE3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63413" y="6436254"/>
              <a:ext cx="164575" cy="161536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516D6A32-71F0-278A-D1F1-62BDED4436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9056" y="6436254"/>
              <a:ext cx="340694" cy="161536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583D284A-80CD-9390-ADF4-FC43FA3D1C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58646" y="6391691"/>
              <a:ext cx="164595" cy="206099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4CF20922-17C3-A71A-B8E2-A59A0C0F5309}"/>
                </a:ext>
              </a:extLst>
            </p:cNvPr>
            <p:cNvCxnSpPr/>
            <p:nvPr/>
          </p:nvCxnSpPr>
          <p:spPr>
            <a:xfrm flipH="1">
              <a:off x="8159191" y="6391691"/>
              <a:ext cx="393134" cy="206099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8051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7C2DF502-D5EB-7410-9B6B-686D9FA9CC5A}"/>
              </a:ext>
            </a:extLst>
          </p:cNvPr>
          <p:cNvGrpSpPr/>
          <p:nvPr/>
        </p:nvGrpSpPr>
        <p:grpSpPr>
          <a:xfrm>
            <a:off x="3324702" y="540173"/>
            <a:ext cx="5082009" cy="5177068"/>
            <a:chOff x="3324702" y="540173"/>
            <a:chExt cx="5082009" cy="5177068"/>
          </a:xfrm>
        </p:grpSpPr>
        <p:pic>
          <p:nvPicPr>
            <p:cNvPr id="3" name="图片 2" descr="许多照片放在一起&#10;&#10;描述已自动生成">
              <a:extLst>
                <a:ext uri="{FF2B5EF4-FFF2-40B4-BE49-F238E27FC236}">
                  <a16:creationId xmlns:a16="http://schemas.microsoft.com/office/drawing/2014/main" id="{F9482E51-5EB6-6DC8-DDC3-D7710B668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052"/>
            <a:stretch/>
          </p:blipFill>
          <p:spPr>
            <a:xfrm>
              <a:off x="3324702" y="540173"/>
              <a:ext cx="5082009" cy="1779510"/>
            </a:xfrm>
            <a:prstGeom prst="rect">
              <a:avLst/>
            </a:prstGeom>
            <a:ln w="6350">
              <a:noFill/>
            </a:ln>
          </p:spPr>
        </p:pic>
        <p:pic>
          <p:nvPicPr>
            <p:cNvPr id="5" name="图片 4" descr="文本&#10;&#10;描述已自动生成">
              <a:extLst>
                <a:ext uri="{FF2B5EF4-FFF2-40B4-BE49-F238E27FC236}">
                  <a16:creationId xmlns:a16="http://schemas.microsoft.com/office/drawing/2014/main" id="{FDC4C3AF-24BA-7515-B7BF-2219933AF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893" y="1717590"/>
              <a:ext cx="409596" cy="365144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5FD8076-CE0D-9874-D38C-8AA9D514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1387" y="1783989"/>
              <a:ext cx="408719" cy="364361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4D71BEB-44E8-D3AC-C308-B0CDEB3772FD}"/>
                </a:ext>
              </a:extLst>
            </p:cNvPr>
            <p:cNvSpPr/>
            <p:nvPr/>
          </p:nvSpPr>
          <p:spPr>
            <a:xfrm>
              <a:off x="4116814" y="1225972"/>
              <a:ext cx="174093" cy="1651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BF9AD23-2F0C-42BE-27C6-56816E05EABA}"/>
                </a:ext>
              </a:extLst>
            </p:cNvPr>
            <p:cNvSpPr/>
            <p:nvPr/>
          </p:nvSpPr>
          <p:spPr>
            <a:xfrm>
              <a:off x="7440509" y="1225972"/>
              <a:ext cx="174093" cy="1651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71FFA3A-0DC1-FDD9-0AF5-0989EFA2B4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1387" y="1391072"/>
              <a:ext cx="685427" cy="392917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80CBB29-315F-8BD7-A6B5-AA0E8528C4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0106" y="1391072"/>
              <a:ext cx="450801" cy="392917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342839F-0D85-E959-64AA-8226273D5D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893" y="1391072"/>
              <a:ext cx="646614" cy="326518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3F673185-2BDF-108C-40B7-3EE54D874C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03489" y="1391072"/>
              <a:ext cx="411113" cy="326518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图片 62" descr="许多照片放在一起&#10;&#10;描述已自动生成">
              <a:extLst>
                <a:ext uri="{FF2B5EF4-FFF2-40B4-BE49-F238E27FC236}">
                  <a16:creationId xmlns:a16="http://schemas.microsoft.com/office/drawing/2014/main" id="{6E2A9339-02B4-6D83-5807-303294C3E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66"/>
            <a:stretch/>
          </p:blipFill>
          <p:spPr>
            <a:xfrm>
              <a:off x="3324702" y="2333961"/>
              <a:ext cx="5082009" cy="3383280"/>
            </a:xfrm>
            <a:prstGeom prst="rect">
              <a:avLst/>
            </a:prstGeom>
            <a:ln w="6350">
              <a:noFill/>
            </a:ln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F1492573-D474-B9A9-C5B2-43677381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09248" y="2650554"/>
              <a:ext cx="391765" cy="36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5D1F9C50-060A-A267-0852-49523403C27C}"/>
                </a:ext>
              </a:extLst>
            </p:cNvPr>
            <p:cNvSpPr/>
            <p:nvPr/>
          </p:nvSpPr>
          <p:spPr>
            <a:xfrm>
              <a:off x="6777990" y="2489852"/>
              <a:ext cx="174093" cy="1651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7E5CD26-1B5C-695D-538B-33B619C8A5EB}"/>
                </a:ext>
              </a:extLst>
            </p:cNvPr>
            <p:cNvSpPr/>
            <p:nvPr/>
          </p:nvSpPr>
          <p:spPr>
            <a:xfrm>
              <a:off x="3415579" y="2489852"/>
              <a:ext cx="174093" cy="1651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FFFDF537-F52F-9D32-C19D-3DF19938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25711" y="2626378"/>
              <a:ext cx="371539" cy="36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B2391DD0-85FA-C8D3-DB42-F8756FD885B8}"/>
                </a:ext>
              </a:extLst>
            </p:cNvPr>
            <p:cNvCxnSpPr>
              <a:cxnSpLocks/>
            </p:cNvCxnSpPr>
            <p:nvPr/>
          </p:nvCxnSpPr>
          <p:spPr>
            <a:xfrm>
              <a:off x="3589649" y="2489852"/>
              <a:ext cx="136062" cy="136526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B06EA71F-29F7-175E-AC0F-01BE89BD3F20}"/>
                </a:ext>
              </a:extLst>
            </p:cNvPr>
            <p:cNvCxnSpPr>
              <a:cxnSpLocks/>
            </p:cNvCxnSpPr>
            <p:nvPr/>
          </p:nvCxnSpPr>
          <p:spPr>
            <a:xfrm>
              <a:off x="3589649" y="2649407"/>
              <a:ext cx="136062" cy="336971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484438A-75ED-ABB0-FD9A-2AFC73CA63AA}"/>
                </a:ext>
              </a:extLst>
            </p:cNvPr>
            <p:cNvCxnSpPr>
              <a:cxnSpLocks/>
            </p:cNvCxnSpPr>
            <p:nvPr/>
          </p:nvCxnSpPr>
          <p:spPr>
            <a:xfrm>
              <a:off x="6952083" y="2489852"/>
              <a:ext cx="157165" cy="159555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207C4C4-C9B6-2422-2E2F-EE0AA9E72952}"/>
                </a:ext>
              </a:extLst>
            </p:cNvPr>
            <p:cNvCxnSpPr>
              <a:cxnSpLocks/>
            </p:cNvCxnSpPr>
            <p:nvPr/>
          </p:nvCxnSpPr>
          <p:spPr>
            <a:xfrm>
              <a:off x="6952083" y="2649407"/>
              <a:ext cx="157165" cy="361147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A75C86C9-0E6B-F24A-A77C-16224E4611D5}"/>
                </a:ext>
              </a:extLst>
            </p:cNvPr>
            <p:cNvSpPr/>
            <p:nvPr/>
          </p:nvSpPr>
          <p:spPr>
            <a:xfrm>
              <a:off x="4460753" y="4448673"/>
              <a:ext cx="174093" cy="1651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B70DC85A-7D0F-FC89-BCCC-6D5BD3631184}"/>
                </a:ext>
              </a:extLst>
            </p:cNvPr>
            <p:cNvSpPr/>
            <p:nvPr/>
          </p:nvSpPr>
          <p:spPr>
            <a:xfrm>
              <a:off x="7846824" y="4458092"/>
              <a:ext cx="174093" cy="165100"/>
            </a:xfrm>
            <a:prstGeom prst="rect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6F6ACCA-AACE-99E2-3DD7-E753E1ED9263}"/>
                </a:ext>
              </a:extLst>
            </p:cNvPr>
            <p:cNvCxnSpPr>
              <a:cxnSpLocks/>
            </p:cNvCxnSpPr>
            <p:nvPr/>
          </p:nvCxnSpPr>
          <p:spPr>
            <a:xfrm>
              <a:off x="4634846" y="4613773"/>
              <a:ext cx="326177" cy="191734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727DF409-63CB-C588-489C-F8BC7FC7C157}"/>
                </a:ext>
              </a:extLst>
            </p:cNvPr>
            <p:cNvCxnSpPr>
              <a:cxnSpLocks/>
            </p:cNvCxnSpPr>
            <p:nvPr/>
          </p:nvCxnSpPr>
          <p:spPr>
            <a:xfrm>
              <a:off x="4460753" y="4613773"/>
              <a:ext cx="118002" cy="191734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B1AD9D17-7EF1-6E5D-7A16-6B1C1CA4517E}"/>
                </a:ext>
              </a:extLst>
            </p:cNvPr>
            <p:cNvCxnSpPr>
              <a:cxnSpLocks/>
            </p:cNvCxnSpPr>
            <p:nvPr/>
          </p:nvCxnSpPr>
          <p:spPr>
            <a:xfrm>
              <a:off x="7846824" y="4623192"/>
              <a:ext cx="87046" cy="168037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E2449B56-D5C7-F94B-6C5A-537FDFBE1726}"/>
                </a:ext>
              </a:extLst>
            </p:cNvPr>
            <p:cNvCxnSpPr>
              <a:cxnSpLocks/>
            </p:cNvCxnSpPr>
            <p:nvPr/>
          </p:nvCxnSpPr>
          <p:spPr>
            <a:xfrm>
              <a:off x="8020917" y="4623192"/>
              <a:ext cx="276139" cy="168037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32EBC6DD-BC27-B7C9-AD8E-351AF4B33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33870" y="4791229"/>
              <a:ext cx="363186" cy="36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  <p:pic>
          <p:nvPicPr>
            <p:cNvPr id="92" name="图片 91">
              <a:extLst>
                <a:ext uri="{FF2B5EF4-FFF2-40B4-BE49-F238E27FC236}">
                  <a16:creationId xmlns:a16="http://schemas.microsoft.com/office/drawing/2014/main" id="{F8EFFBBF-AF23-B7A1-B024-39755714B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78755" y="4805507"/>
              <a:ext cx="382268" cy="360000"/>
            </a:xfrm>
            <a:prstGeom prst="rect">
              <a:avLst/>
            </a:prstGeom>
            <a:ln w="6350">
              <a:solidFill>
                <a:schemeClr val="accent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830359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游戏机, 键盘&#10;&#10;描述已自动生成">
            <a:extLst>
              <a:ext uri="{FF2B5EF4-FFF2-40B4-BE49-F238E27FC236}">
                <a16:creationId xmlns:a16="http://schemas.microsoft.com/office/drawing/2014/main" id="{6E076F36-8046-63AE-865E-63FE924F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36" y="1657253"/>
            <a:ext cx="3517119" cy="3517119"/>
          </a:xfrm>
          <a:prstGeom prst="rect">
            <a:avLst/>
          </a:prstGeom>
        </p:spPr>
      </p:pic>
      <p:pic>
        <p:nvPicPr>
          <p:cNvPr id="5" name="图片 4" descr="图片包含 键盘, 照片, 水, 大&#10;&#10;描述已自动生成">
            <a:extLst>
              <a:ext uri="{FF2B5EF4-FFF2-40B4-BE49-F238E27FC236}">
                <a16:creationId xmlns:a16="http://schemas.microsoft.com/office/drawing/2014/main" id="{4AB6713C-9D93-0FDA-57B1-55D42A53C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45" y="1657252"/>
            <a:ext cx="3537345" cy="3537345"/>
          </a:xfrm>
          <a:prstGeom prst="rect">
            <a:avLst/>
          </a:prstGeom>
        </p:spPr>
      </p:pic>
      <p:pic>
        <p:nvPicPr>
          <p:cNvPr id="8" name="图片 7" descr="图片包含 游戏机, 键盘&#10;&#10;描述已自动生成">
            <a:extLst>
              <a:ext uri="{FF2B5EF4-FFF2-40B4-BE49-F238E27FC236}">
                <a16:creationId xmlns:a16="http://schemas.microsoft.com/office/drawing/2014/main" id="{3A0F4D2C-BD88-2CDD-DA73-6430ECAD4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327" y="1657252"/>
            <a:ext cx="3537345" cy="353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82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人的脸&#10;&#10;描述已自动生成">
            <a:extLst>
              <a:ext uri="{FF2B5EF4-FFF2-40B4-BE49-F238E27FC236}">
                <a16:creationId xmlns:a16="http://schemas.microsoft.com/office/drawing/2014/main" id="{7C4CF6E7-DFDB-17FC-2A47-02F1AB752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41" y="1657253"/>
            <a:ext cx="3517119" cy="3517119"/>
          </a:xfrm>
          <a:prstGeom prst="rect">
            <a:avLst/>
          </a:prstGeom>
        </p:spPr>
      </p:pic>
      <p:pic>
        <p:nvPicPr>
          <p:cNvPr id="8" name="图片 7" descr="男子的脸部特写黑白照&#10;&#10;描述已自动生成">
            <a:extLst>
              <a:ext uri="{FF2B5EF4-FFF2-40B4-BE49-F238E27FC236}">
                <a16:creationId xmlns:a16="http://schemas.microsoft.com/office/drawing/2014/main" id="{9AF06459-E805-CADD-BC7D-32EDBA15B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22" y="1670440"/>
            <a:ext cx="3517119" cy="3517119"/>
          </a:xfrm>
          <a:prstGeom prst="rect">
            <a:avLst/>
          </a:prstGeom>
        </p:spPr>
      </p:pic>
      <p:pic>
        <p:nvPicPr>
          <p:cNvPr id="10" name="图片 9" descr="图片包含 游戏机, 桌子, 玻璃, 杯子&#10;&#10;描述已自动生成">
            <a:extLst>
              <a:ext uri="{FF2B5EF4-FFF2-40B4-BE49-F238E27FC236}">
                <a16:creationId xmlns:a16="http://schemas.microsoft.com/office/drawing/2014/main" id="{8941FF1B-B9CC-4706-A0C1-F33A3F0BB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200" y="1657253"/>
            <a:ext cx="3517119" cy="351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8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CB8B85E-F446-210D-FCF5-3D4D4E2C237E}"/>
              </a:ext>
            </a:extLst>
          </p:cNvPr>
          <p:cNvGrpSpPr/>
          <p:nvPr/>
        </p:nvGrpSpPr>
        <p:grpSpPr>
          <a:xfrm>
            <a:off x="398901" y="1979152"/>
            <a:ext cx="9503317" cy="4154431"/>
            <a:chOff x="398901" y="1979152"/>
            <a:chExt cx="9503317" cy="41544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4B7B21-ABD4-CF67-63E6-8158E09ED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8901" y="3178869"/>
              <a:ext cx="2353019" cy="235301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CFD897-D68A-DF06-54D9-974902F11539}"/>
                </a:ext>
              </a:extLst>
            </p:cNvPr>
            <p:cNvGrpSpPr/>
            <p:nvPr/>
          </p:nvGrpSpPr>
          <p:grpSpPr>
            <a:xfrm>
              <a:off x="2768075" y="1979152"/>
              <a:ext cx="7134143" cy="4154431"/>
              <a:chOff x="2768075" y="1979152"/>
              <a:chExt cx="7134143" cy="415443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753C88C-5F53-E698-3966-9BC821F49379}"/>
                  </a:ext>
                </a:extLst>
              </p:cNvPr>
              <p:cNvGrpSpPr/>
              <p:nvPr/>
            </p:nvGrpSpPr>
            <p:grpSpPr>
              <a:xfrm>
                <a:off x="2768075" y="2849944"/>
                <a:ext cx="6569190" cy="3283639"/>
                <a:chOff x="2105776" y="3255869"/>
                <a:chExt cx="6569190" cy="3283639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BF07AF31-54C3-38CB-87F0-06CF9A765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534605" y="3255869"/>
                  <a:ext cx="6140361" cy="2987982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CB7CCB09-A9CC-6764-8109-80C8E4885A4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16609" y="6170176"/>
                      <a:ext cx="453266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CB7CCB09-A9CC-6764-8109-80C8E4885A4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16609" y="6170176"/>
                      <a:ext cx="453266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52A80CB-98FB-134C-75D7-CEEA4FA7C7FF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658806" y="4397778"/>
                      <a:ext cx="1290460" cy="3965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 ,   ⋅ 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6" name="TextBox 5">
                      <a:extLst>
                        <a:ext uri="{FF2B5EF4-FFF2-40B4-BE49-F238E27FC236}">
                          <a16:creationId xmlns:a16="http://schemas.microsoft.com/office/drawing/2014/main" id="{D52A80CB-98FB-134C-75D7-CEEA4FA7C7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1658806" y="4397778"/>
                      <a:ext cx="1290460" cy="39651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r="-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9" name="Picture 8" descr="A group of zebras in a field&#10;&#10;Description automatically generated">
                <a:extLst>
                  <a:ext uri="{FF2B5EF4-FFF2-40B4-BE49-F238E27FC236}">
                    <a16:creationId xmlns:a16="http://schemas.microsoft.com/office/drawing/2014/main" id="{46E292C9-4BB8-6CB6-9D17-54D475D7D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9134" y="1979153"/>
                <a:ext cx="1364675" cy="1364675"/>
              </a:xfrm>
              <a:prstGeom prst="rect">
                <a:avLst/>
              </a:prstGeom>
            </p:spPr>
          </p:pic>
          <p:pic>
            <p:nvPicPr>
              <p:cNvPr id="13" name="Picture 12" descr="A herd of zebras in a field&#10;&#10;Description automatically generated">
                <a:extLst>
                  <a:ext uri="{FF2B5EF4-FFF2-40B4-BE49-F238E27FC236}">
                    <a16:creationId xmlns:a16="http://schemas.microsoft.com/office/drawing/2014/main" id="{3A5172D5-0889-8954-AD6F-6338A8450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7543" y="1979152"/>
                <a:ext cx="1364675" cy="1364675"/>
              </a:xfrm>
              <a:prstGeom prst="rect">
                <a:avLst/>
              </a:prstGeom>
            </p:spPr>
          </p:pic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90C23A20-CEE9-F1B5-0C7C-ACBCAB8F69C6}"/>
                  </a:ext>
                </a:extLst>
              </p:cNvPr>
              <p:cNvSpPr/>
              <p:nvPr/>
            </p:nvSpPr>
            <p:spPr>
              <a:xfrm rot="18457160">
                <a:off x="4746929" y="3094380"/>
                <a:ext cx="862579" cy="498897"/>
              </a:xfrm>
              <a:prstGeom prst="arc">
                <a:avLst>
                  <a:gd name="adj1" fmla="val 16420806"/>
                  <a:gd name="adj2" fmla="val 21295021"/>
                </a:avLst>
              </a:prstGeom>
              <a:noFill/>
              <a:ln w="19050" cap="flat" cmpd="sng" algn="ctr">
                <a:solidFill>
                  <a:srgbClr val="1E77B4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4" name="Arc 3">
                <a:extLst>
                  <a:ext uri="{FF2B5EF4-FFF2-40B4-BE49-F238E27FC236}">
                    <a16:creationId xmlns:a16="http://schemas.microsoft.com/office/drawing/2014/main" id="{274AD7C4-9AA3-1909-83DD-ABA30B2BCBDA}"/>
                  </a:ext>
                </a:extLst>
              </p:cNvPr>
              <p:cNvSpPr/>
              <p:nvPr/>
            </p:nvSpPr>
            <p:spPr>
              <a:xfrm rot="18457160">
                <a:off x="7873884" y="2907387"/>
                <a:ext cx="862579" cy="498897"/>
              </a:xfrm>
              <a:prstGeom prst="arc">
                <a:avLst>
                  <a:gd name="adj1" fmla="val 16420806"/>
                  <a:gd name="adj2" fmla="val 21295021"/>
                </a:avLst>
              </a:prstGeom>
              <a:noFill/>
              <a:ln w="19050" cap="flat" cmpd="sng" algn="ctr">
                <a:solidFill>
                  <a:srgbClr val="1E77B4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00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328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照片, 黑暗, 狗, 人们&#10;&#10;描述已自动生成">
            <a:extLst>
              <a:ext uri="{FF2B5EF4-FFF2-40B4-BE49-F238E27FC236}">
                <a16:creationId xmlns:a16="http://schemas.microsoft.com/office/drawing/2014/main" id="{A0C06FD9-A574-A5ED-C912-655664E8E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96" y="1657254"/>
            <a:ext cx="3517119" cy="3517119"/>
          </a:xfrm>
          <a:prstGeom prst="rect">
            <a:avLst/>
          </a:prstGeom>
        </p:spPr>
      </p:pic>
      <p:pic>
        <p:nvPicPr>
          <p:cNvPr id="8" name="图片 7" descr="一群男人和女人&#10;&#10;中度可信度描述已自动生成">
            <a:extLst>
              <a:ext uri="{FF2B5EF4-FFF2-40B4-BE49-F238E27FC236}">
                <a16:creationId xmlns:a16="http://schemas.microsoft.com/office/drawing/2014/main" id="{4D94A9B2-6098-333F-F54D-543B2F0DE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676" y="1677479"/>
            <a:ext cx="3537345" cy="3537345"/>
          </a:xfrm>
          <a:prstGeom prst="rect">
            <a:avLst/>
          </a:prstGeom>
        </p:spPr>
      </p:pic>
      <p:pic>
        <p:nvPicPr>
          <p:cNvPr id="10" name="图片 9" descr="一群男人和女人&#10;&#10;低可信度描述已自动生成">
            <a:extLst>
              <a:ext uri="{FF2B5EF4-FFF2-40B4-BE49-F238E27FC236}">
                <a16:creationId xmlns:a16="http://schemas.microsoft.com/office/drawing/2014/main" id="{1FE3B164-35AA-85D4-EEDF-9968E208E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56" y="1677478"/>
            <a:ext cx="3537345" cy="353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50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照片, 停止, 标志&#10;&#10;描述已自动生成">
            <a:extLst>
              <a:ext uri="{FF2B5EF4-FFF2-40B4-BE49-F238E27FC236}">
                <a16:creationId xmlns:a16="http://schemas.microsoft.com/office/drawing/2014/main" id="{FCF4B9B6-51FB-4950-F9F0-2F860374B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88" y="1660327"/>
            <a:ext cx="3537345" cy="3537345"/>
          </a:xfrm>
          <a:prstGeom prst="rect">
            <a:avLst/>
          </a:prstGeom>
        </p:spPr>
      </p:pic>
      <p:pic>
        <p:nvPicPr>
          <p:cNvPr id="7" name="图片 6" descr="图片包含 照片, 游戏机, 一群, 桌子&#10;&#10;描述已自动生成">
            <a:extLst>
              <a:ext uri="{FF2B5EF4-FFF2-40B4-BE49-F238E27FC236}">
                <a16:creationId xmlns:a16="http://schemas.microsoft.com/office/drawing/2014/main" id="{040CF35A-DD7F-0D64-5DFE-BD268393C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083" y="1677479"/>
            <a:ext cx="3537345" cy="3537345"/>
          </a:xfrm>
          <a:prstGeom prst="rect">
            <a:avLst/>
          </a:prstGeom>
        </p:spPr>
      </p:pic>
      <p:pic>
        <p:nvPicPr>
          <p:cNvPr id="9" name="图片 8" descr="图片包含 户外, 照片, 停止, 标志&#10;&#10;描述已自动生成">
            <a:extLst>
              <a:ext uri="{FF2B5EF4-FFF2-40B4-BE49-F238E27FC236}">
                <a16:creationId xmlns:a16="http://schemas.microsoft.com/office/drawing/2014/main" id="{35203868-62BF-4A14-A246-2447FDFEE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22" y="1677479"/>
            <a:ext cx="3537344" cy="353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04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43FD610-CBF2-F1FF-2B0A-F9FB625D4474}"/>
              </a:ext>
            </a:extLst>
          </p:cNvPr>
          <p:cNvSpPr txBox="1"/>
          <p:nvPr/>
        </p:nvSpPr>
        <p:spPr>
          <a:xfrm>
            <a:off x="210654" y="87137"/>
            <a:ext cx="69521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3200" b="0" u="none" strike="noStrike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How to convert σ-map to Saliency Map </a:t>
            </a:r>
            <a:endParaRPr lang="en-US" altLang="zh-CN" sz="1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B7E6DA-C1B4-BA29-C571-2EFE9FEC6F8D}"/>
              </a:ext>
            </a:extLst>
          </p:cNvPr>
          <p:cNvSpPr txBox="1"/>
          <p:nvPr/>
        </p:nvSpPr>
        <p:spPr>
          <a:xfrm>
            <a:off x="772026" y="900831"/>
            <a:ext cx="101045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Data Processing: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Local Neighborhood Analysis</a:t>
            </a:r>
            <a:r>
              <a:rPr lang="en-US" altLang="zh-CN" dirty="0"/>
              <a:t>: For each pixel in the image, a circular neighborhood around it is analyzed.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Zero Value Proportion Calculation</a:t>
            </a:r>
            <a:r>
              <a:rPr lang="en-US" altLang="zh-CN" dirty="0"/>
              <a:t>: Within this neighborhood, the proportion of zero values is calculated to capture the local texture characteristics.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/>
              <a:t>Thresholding</a:t>
            </a:r>
            <a:r>
              <a:rPr lang="en-US" altLang="zh-CN" dirty="0"/>
              <a:t>: Apply a threshold to the saliency map, setting all values below the threshold to zero, highlighting only the most significant regions</a:t>
            </a:r>
            <a:endParaRPr lang="zh-CN" altLang="en-US" dirty="0"/>
          </a:p>
        </p:txBody>
      </p:sp>
      <p:pic>
        <p:nvPicPr>
          <p:cNvPr id="11" name="图片 10" descr="海上的冲浪板上&#10;&#10;中度可信度描述已自动生成">
            <a:extLst>
              <a:ext uri="{FF2B5EF4-FFF2-40B4-BE49-F238E27FC236}">
                <a16:creationId xmlns:a16="http://schemas.microsoft.com/office/drawing/2014/main" id="{E6EA4894-51C5-8F98-278F-D315FA9B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528" y="2971891"/>
            <a:ext cx="3678259" cy="3678259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B173B38E-AF38-9680-86AC-0050BF3EC4E2}"/>
              </a:ext>
            </a:extLst>
          </p:cNvPr>
          <p:cNvGrpSpPr/>
          <p:nvPr/>
        </p:nvGrpSpPr>
        <p:grpSpPr>
          <a:xfrm>
            <a:off x="9439024" y="4490611"/>
            <a:ext cx="606425" cy="587375"/>
            <a:chOff x="5521074" y="5049784"/>
            <a:chExt cx="606425" cy="58737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9AA54C59-F773-8B9B-4BD0-DB9861DFAE10}"/>
                </a:ext>
              </a:extLst>
            </p:cNvPr>
            <p:cNvSpPr/>
            <p:nvPr/>
          </p:nvSpPr>
          <p:spPr>
            <a:xfrm>
              <a:off x="5521074" y="5049784"/>
              <a:ext cx="606425" cy="587375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850E40D-04C0-04A6-326F-0B06DE16BC10}"/>
                </a:ext>
              </a:extLst>
            </p:cNvPr>
            <p:cNvSpPr/>
            <p:nvPr/>
          </p:nvSpPr>
          <p:spPr>
            <a:xfrm>
              <a:off x="5805237" y="5324475"/>
              <a:ext cx="45719" cy="45719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23A9785-8152-6CBD-7190-017EB5AC45EB}"/>
              </a:ext>
            </a:extLst>
          </p:cNvPr>
          <p:cNvGrpSpPr/>
          <p:nvPr/>
        </p:nvGrpSpPr>
        <p:grpSpPr>
          <a:xfrm>
            <a:off x="8573935" y="3209155"/>
            <a:ext cx="606425" cy="587375"/>
            <a:chOff x="5521074" y="5049784"/>
            <a:chExt cx="606425" cy="587375"/>
          </a:xfrm>
          <a:noFill/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439B227-7210-F331-12E5-1B53432038CA}"/>
                </a:ext>
              </a:extLst>
            </p:cNvPr>
            <p:cNvSpPr/>
            <p:nvPr/>
          </p:nvSpPr>
          <p:spPr>
            <a:xfrm>
              <a:off x="5521074" y="5049784"/>
              <a:ext cx="606425" cy="587375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4850289-C4BD-5874-FDB9-399D8A2C6F89}"/>
                </a:ext>
              </a:extLst>
            </p:cNvPr>
            <p:cNvSpPr/>
            <p:nvPr/>
          </p:nvSpPr>
          <p:spPr>
            <a:xfrm>
              <a:off x="5805237" y="5324475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ABD2467E-5ED7-FA57-EE8A-8445E404A4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65"/>
          <a:stretch/>
        </p:blipFill>
        <p:spPr>
          <a:xfrm>
            <a:off x="1059260" y="2393713"/>
            <a:ext cx="5784454" cy="2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52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低可信度描述已自动生成">
            <a:extLst>
              <a:ext uri="{FF2B5EF4-FFF2-40B4-BE49-F238E27FC236}">
                <a16:creationId xmlns:a16="http://schemas.microsoft.com/office/drawing/2014/main" id="{AEE04048-6934-81F6-F153-566A545406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张着嘴&#10;&#10;低可信度描述已自动生成">
            <a:extLst>
              <a:ext uri="{FF2B5EF4-FFF2-40B4-BE49-F238E27FC236}">
                <a16:creationId xmlns:a16="http://schemas.microsoft.com/office/drawing/2014/main" id="{8639EA56-25C8-2D37-3242-E1A24758C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61676"/>
            <a:ext cx="3537345" cy="352850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草地上有一群斑马&#10;&#10;描述已自动生成">
            <a:extLst>
              <a:ext uri="{FF2B5EF4-FFF2-40B4-BE49-F238E27FC236}">
                <a16:creationId xmlns:a16="http://schemas.microsoft.com/office/drawing/2014/main" id="{5857CD74-CAB5-4DC8-C370-4CC8745793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10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419C488-771B-78FA-AFBD-74E843EAC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00" y="1666033"/>
            <a:ext cx="3517119" cy="352593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雪山上滑雪的人&#10;&#10;描述已自动生成">
            <a:extLst>
              <a:ext uri="{FF2B5EF4-FFF2-40B4-BE49-F238E27FC236}">
                <a16:creationId xmlns:a16="http://schemas.microsoft.com/office/drawing/2014/main" id="{6A2ED276-7445-C193-19A0-26639B2B4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22" y="1657254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卡通人物&#10;&#10;中度可信度描述已自动生成">
            <a:extLst>
              <a:ext uri="{FF2B5EF4-FFF2-40B4-BE49-F238E27FC236}">
                <a16:creationId xmlns:a16="http://schemas.microsoft.com/office/drawing/2014/main" id="{BD207724-D56D-7F0A-7E53-C83D56DFF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1" y="1657254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52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C3D521-05C0-589A-5A78-DC5143CB2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40" y="1670440"/>
            <a:ext cx="3517119" cy="353479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人们在草地上骑马&#10;&#10;描述已自动生成">
            <a:extLst>
              <a:ext uri="{FF2B5EF4-FFF2-40B4-BE49-F238E27FC236}">
                <a16:creationId xmlns:a16="http://schemas.microsoft.com/office/drawing/2014/main" id="{EBEB7826-E9A1-9FB2-BBE0-3E8A94571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23" y="1647143"/>
            <a:ext cx="3537345" cy="353734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卡通人物&#10;&#10;低可信度描述已自动生成">
            <a:extLst>
              <a:ext uri="{FF2B5EF4-FFF2-40B4-BE49-F238E27FC236}">
                <a16:creationId xmlns:a16="http://schemas.microsoft.com/office/drawing/2014/main" id="{179A71AC-8D6A-EA2B-40FC-12CEA63FD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8" y="1670440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4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EE06E77-0AC6-AF2B-FF51-7FB2526B71FA}"/>
              </a:ext>
            </a:extLst>
          </p:cNvPr>
          <p:cNvGrpSpPr/>
          <p:nvPr/>
        </p:nvGrpSpPr>
        <p:grpSpPr>
          <a:xfrm>
            <a:off x="1144919" y="1787416"/>
            <a:ext cx="8481919" cy="3172997"/>
            <a:chOff x="1144919" y="1787416"/>
            <a:chExt cx="8481919" cy="317299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53C88C-5F53-E698-3966-9BC821F49379}"/>
                </a:ext>
              </a:extLst>
            </p:cNvPr>
            <p:cNvGrpSpPr/>
            <p:nvPr/>
          </p:nvGrpSpPr>
          <p:grpSpPr>
            <a:xfrm>
              <a:off x="4337063" y="1853196"/>
              <a:ext cx="5289775" cy="3061876"/>
              <a:chOff x="3209018" y="3251056"/>
              <a:chExt cx="5289775" cy="30618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F07AF31-54C3-38CB-87F0-06CF9A765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93" t="9297" r="8148" b="5902"/>
              <a:stretch/>
            </p:blipFill>
            <p:spPr>
              <a:xfrm>
                <a:off x="3595797" y="3251056"/>
                <a:ext cx="4902996" cy="27822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B7CCB09-A9CC-6764-8109-80C8E4885A47}"/>
                      </a:ext>
                    </a:extLst>
                  </p:cNvPr>
                  <p:cNvSpPr txBox="1"/>
                  <p:nvPr/>
                </p:nvSpPr>
                <p:spPr>
                  <a:xfrm>
                    <a:off x="5820662" y="5943600"/>
                    <a:ext cx="4532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B7CCB09-A9CC-6764-8109-80C8E4885A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0662" y="5943600"/>
                    <a:ext cx="45326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52A80CB-98FB-134C-75D7-CEEA4FA7C7F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762048" y="4376414"/>
                    <a:ext cx="1290460" cy="396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 ,   ⋅ 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52A80CB-98FB-134C-75D7-CEEA4FA7C7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62048" y="4376414"/>
                    <a:ext cx="1290460" cy="39651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5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9F9764-3346-61EA-E320-2226384485AB}"/>
                </a:ext>
              </a:extLst>
            </p:cNvPr>
            <p:cNvGrpSpPr/>
            <p:nvPr/>
          </p:nvGrpSpPr>
          <p:grpSpPr>
            <a:xfrm>
              <a:off x="1144919" y="1787416"/>
              <a:ext cx="3176910" cy="3172997"/>
              <a:chOff x="1144919" y="1787416"/>
              <a:chExt cx="3176910" cy="317299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04B7B21-ABD4-CF67-63E6-8158E09ED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848390" y="1801245"/>
                <a:ext cx="1460675" cy="1460675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3E38F149-25F0-0CD4-A7A8-96B3A040C74D}"/>
                  </a:ext>
                </a:extLst>
              </p:cNvPr>
              <p:cNvGrpSpPr/>
              <p:nvPr/>
            </p:nvGrpSpPr>
            <p:grpSpPr>
              <a:xfrm>
                <a:off x="1144919" y="1787416"/>
                <a:ext cx="3176910" cy="3172997"/>
                <a:chOff x="300277" y="1695847"/>
                <a:chExt cx="3176910" cy="3172997"/>
              </a:xfrm>
            </p:grpSpPr>
            <p:pic>
              <p:nvPicPr>
                <p:cNvPr id="4" name="Picture 3" descr="A close-up of a text&#10;&#10;Description automatically generated">
                  <a:extLst>
                    <a:ext uri="{FF2B5EF4-FFF2-40B4-BE49-F238E27FC236}">
                      <a16:creationId xmlns:a16="http://schemas.microsoft.com/office/drawing/2014/main" id="{F355BF7B-2663-7ACB-9FE0-46BED1BAC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277" y="1695847"/>
                  <a:ext cx="1473439" cy="1473439"/>
                </a:xfrm>
                <a:prstGeom prst="rect">
                  <a:avLst/>
                </a:prstGeom>
              </p:spPr>
            </p:pic>
            <p:pic>
              <p:nvPicPr>
                <p:cNvPr id="11" name="Picture 10" descr="A close up of a carpet&#10;&#10;Description automatically generated">
                  <a:extLst>
                    <a:ext uri="{FF2B5EF4-FFF2-40B4-BE49-F238E27FC236}">
                      <a16:creationId xmlns:a16="http://schemas.microsoft.com/office/drawing/2014/main" id="{9F73C641-6747-4272-7EF6-B5D2DDCD3F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0277" y="3395405"/>
                  <a:ext cx="1473439" cy="1473439"/>
                </a:xfrm>
                <a:prstGeom prst="rect">
                  <a:avLst/>
                </a:prstGeom>
              </p:spPr>
            </p:pic>
            <p:pic>
              <p:nvPicPr>
                <p:cNvPr id="13" name="Picture 12" descr="A close-up of a green grass field&#10;&#10;Description automatically generated">
                  <a:extLst>
                    <a:ext uri="{FF2B5EF4-FFF2-40B4-BE49-F238E27FC236}">
                      <a16:creationId xmlns:a16="http://schemas.microsoft.com/office/drawing/2014/main" id="{846B4E0D-BC02-A1DC-C250-8CDD9A870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03748" y="3395404"/>
                  <a:ext cx="1473439" cy="147343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3278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4C4A6A67-59D6-429F-5FA3-C34EEBF2C154}"/>
              </a:ext>
            </a:extLst>
          </p:cNvPr>
          <p:cNvGrpSpPr/>
          <p:nvPr/>
        </p:nvGrpSpPr>
        <p:grpSpPr>
          <a:xfrm>
            <a:off x="2025940" y="1853196"/>
            <a:ext cx="7600898" cy="3061876"/>
            <a:chOff x="897895" y="3251056"/>
            <a:chExt cx="7600898" cy="30618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4B7B21-ABD4-CF67-63E6-8158E09ED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7895" y="3465683"/>
              <a:ext cx="2353019" cy="2353019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753C88C-5F53-E698-3966-9BC821F49379}"/>
                </a:ext>
              </a:extLst>
            </p:cNvPr>
            <p:cNvGrpSpPr/>
            <p:nvPr/>
          </p:nvGrpSpPr>
          <p:grpSpPr>
            <a:xfrm>
              <a:off x="3209018" y="3251056"/>
              <a:ext cx="5289775" cy="3061876"/>
              <a:chOff x="3209018" y="3251056"/>
              <a:chExt cx="5289775" cy="306187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F07AF31-54C3-38CB-87F0-06CF9A765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93" t="9297" r="8148" b="5902"/>
              <a:stretch/>
            </p:blipFill>
            <p:spPr>
              <a:xfrm>
                <a:off x="3595797" y="3251056"/>
                <a:ext cx="4902996" cy="278227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B7CCB09-A9CC-6764-8109-80C8E4885A47}"/>
                      </a:ext>
                    </a:extLst>
                  </p:cNvPr>
                  <p:cNvSpPr txBox="1"/>
                  <p:nvPr/>
                </p:nvSpPr>
                <p:spPr>
                  <a:xfrm>
                    <a:off x="5820662" y="5943600"/>
                    <a:ext cx="45326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CB7CCB09-A9CC-6764-8109-80C8E4885A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20662" y="5943600"/>
                    <a:ext cx="45326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52A80CB-98FB-134C-75D7-CEEA4FA7C7F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762048" y="4376414"/>
                    <a:ext cx="1290460" cy="3965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⋅ ,   ⋅ 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b="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D52A80CB-98FB-134C-75D7-CEEA4FA7C7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2762048" y="4376414"/>
                    <a:ext cx="1290460" cy="39651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5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74545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5A031-6910-0543-9916-CF9F5844E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3F0914C2-9F06-265C-F783-7AAEB8AF76B3}"/>
              </a:ext>
            </a:extLst>
          </p:cNvPr>
          <p:cNvGrpSpPr/>
          <p:nvPr/>
        </p:nvGrpSpPr>
        <p:grpSpPr>
          <a:xfrm>
            <a:off x="809373" y="1510573"/>
            <a:ext cx="10573254" cy="3836853"/>
            <a:chOff x="339006" y="3021147"/>
            <a:chExt cx="10573254" cy="3836853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2B44FB9-82E5-6B06-7441-20CAAFE3674E}"/>
                </a:ext>
              </a:extLst>
            </p:cNvPr>
            <p:cNvGrpSpPr/>
            <p:nvPr/>
          </p:nvGrpSpPr>
          <p:grpSpPr>
            <a:xfrm>
              <a:off x="339006" y="3389628"/>
              <a:ext cx="2926080" cy="2926080"/>
              <a:chOff x="990600" y="847451"/>
              <a:chExt cx="2926080" cy="2926080"/>
            </a:xfrm>
          </p:grpSpPr>
          <p:pic>
            <p:nvPicPr>
              <p:cNvPr id="12" name="图片 11" descr="山上的草地上站着羊&#10;&#10;描述已自动生成">
                <a:extLst>
                  <a:ext uri="{FF2B5EF4-FFF2-40B4-BE49-F238E27FC236}">
                    <a16:creationId xmlns:a16="http://schemas.microsoft.com/office/drawing/2014/main" id="{77A34F18-EF00-3D68-F9EB-FF7AC0FA6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600" y="847451"/>
                <a:ext cx="2926080" cy="2926080"/>
              </a:xfrm>
              <a:prstGeom prst="rect">
                <a:avLst/>
              </a:prstGeom>
            </p:spPr>
          </p:pic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AF49584-049C-F82E-BC33-9AFA60517214}"/>
                  </a:ext>
                </a:extLst>
              </p:cNvPr>
              <p:cNvSpPr/>
              <p:nvPr/>
            </p:nvSpPr>
            <p:spPr>
              <a:xfrm>
                <a:off x="1732280" y="2677160"/>
                <a:ext cx="50800" cy="4571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9E6FDA5-8BC4-B57B-9B3B-2EF701E7341D}"/>
                  </a:ext>
                </a:extLst>
              </p:cNvPr>
              <p:cNvSpPr/>
              <p:nvPr/>
            </p:nvSpPr>
            <p:spPr>
              <a:xfrm>
                <a:off x="2428240" y="1488702"/>
                <a:ext cx="50800" cy="45719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6F3F3D63-2F8B-BC17-54D9-F9425394AA10}"/>
                  </a:ext>
                </a:extLst>
              </p:cNvPr>
              <p:cNvSpPr/>
              <p:nvPr/>
            </p:nvSpPr>
            <p:spPr>
              <a:xfrm>
                <a:off x="2677160" y="3515360"/>
                <a:ext cx="50800" cy="45719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E12A28C-D9AB-4319-83E8-BF056A8A3049}"/>
                  </a:ext>
                </a:extLst>
              </p:cNvPr>
              <p:cNvSpPr/>
              <p:nvPr/>
            </p:nvSpPr>
            <p:spPr>
              <a:xfrm>
                <a:off x="1361440" y="2308730"/>
                <a:ext cx="50800" cy="45719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8838EA5-0204-79BC-464D-BA6B9DF1BA26}"/>
                </a:ext>
              </a:extLst>
            </p:cNvPr>
            <p:cNvGrpSpPr/>
            <p:nvPr/>
          </p:nvGrpSpPr>
          <p:grpSpPr>
            <a:xfrm>
              <a:off x="3265086" y="3021147"/>
              <a:ext cx="7647174" cy="3836853"/>
              <a:chOff x="3265086" y="3063240"/>
              <a:chExt cx="7647174" cy="383685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99D6EE1-E2D7-826B-DC51-DFF1773BCD14}"/>
                  </a:ext>
                </a:extLst>
              </p:cNvPr>
              <p:cNvGrpSpPr/>
              <p:nvPr/>
            </p:nvGrpSpPr>
            <p:grpSpPr>
              <a:xfrm>
                <a:off x="3265086" y="3063240"/>
                <a:ext cx="7647174" cy="3836853"/>
                <a:chOff x="3726947" y="2838027"/>
                <a:chExt cx="7647174" cy="3836853"/>
              </a:xfrm>
            </p:grpSpPr>
            <p:pic>
              <p:nvPicPr>
                <p:cNvPr id="10" name="图片 9" descr="图表, 折线图&#10;&#10;描述已自动生成">
                  <a:extLst>
                    <a:ext uri="{FF2B5EF4-FFF2-40B4-BE49-F238E27FC236}">
                      <a16:creationId xmlns:a16="http://schemas.microsoft.com/office/drawing/2014/main" id="{EF5A32D2-F817-6474-D16B-88A7E0576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02" t="6968" r="5868" b="2452"/>
                <a:stretch/>
              </p:blipFill>
              <p:spPr>
                <a:xfrm>
                  <a:off x="3916680" y="2838027"/>
                  <a:ext cx="7457441" cy="376401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8A3DD70A-EE98-0708-2E01-EBCAEBA364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18767" y="6305548"/>
                      <a:ext cx="45326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413891BD-1216-DCB1-E2EE-1D175BAB36A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18767" y="6305548"/>
                      <a:ext cx="453265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31E64EE8-332E-5A06-E9C3-B9B4FE52E72E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279977" y="4521776"/>
                      <a:ext cx="1290460" cy="3965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 ,   ⋅ 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3B7921D-AFF8-36EE-E88A-D3680FDCE4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279977" y="4521776"/>
                      <a:ext cx="1290460" cy="39651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C55BAE0-1B41-5825-2BFA-7BCB0C27C504}"/>
                  </a:ext>
                </a:extLst>
              </p:cNvPr>
              <p:cNvGrpSpPr/>
              <p:nvPr/>
            </p:nvGrpSpPr>
            <p:grpSpPr>
              <a:xfrm>
                <a:off x="4304523" y="5093341"/>
                <a:ext cx="1524278" cy="1059812"/>
                <a:chOff x="4304523" y="5093341"/>
                <a:chExt cx="1524278" cy="1059812"/>
              </a:xfrm>
            </p:grpSpPr>
            <p:cxnSp>
              <p:nvCxnSpPr>
                <p:cNvPr id="23" name="直接箭头连接符 22">
                  <a:extLst>
                    <a:ext uri="{FF2B5EF4-FFF2-40B4-BE49-F238E27FC236}">
                      <a16:creationId xmlns:a16="http://schemas.microsoft.com/office/drawing/2014/main" id="{82136300-4242-4AEF-75CE-BEADED579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56343" y="5933951"/>
                  <a:ext cx="254926" cy="44078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22">
                  <a:extLst>
                    <a:ext uri="{FF2B5EF4-FFF2-40B4-BE49-F238E27FC236}">
                      <a16:creationId xmlns:a16="http://schemas.microsoft.com/office/drawing/2014/main" id="{377E9CD9-142A-448D-BEB5-D1ED8400DB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04523" y="5093341"/>
                  <a:ext cx="233818" cy="160495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79602930-B4E5-C225-0DB5-C04AC3F00E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21432" y="5171272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C7D09E2-CEEF-30A1-1A9E-A715D863D5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21432" y="5171272"/>
                      <a:ext cx="572935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B30BBE34-EFF9-9B67-DFD7-E7C9FEF75B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538341" y="5824986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260,  70,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chemeClr val="accent6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>
                      <a:extLst>
                        <a:ext uri="{FF2B5EF4-FFF2-40B4-BE49-F238E27FC236}">
                          <a16:creationId xmlns:a16="http://schemas.microsoft.com/office/drawing/2014/main" id="{67E98A4B-317A-2501-4A75-7E4D4BEB1D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538341" y="5824986"/>
                      <a:ext cx="1290460" cy="3281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2592C5F-1A56-B4AF-E3B1-CCF42EEED432}"/>
                  </a:ext>
                </a:extLst>
              </p:cNvPr>
              <p:cNvGrpSpPr/>
              <p:nvPr/>
            </p:nvGrpSpPr>
            <p:grpSpPr>
              <a:xfrm>
                <a:off x="4247701" y="3350900"/>
                <a:ext cx="2186011" cy="922759"/>
                <a:chOff x="4247701" y="3350900"/>
                <a:chExt cx="2186011" cy="922759"/>
              </a:xfrm>
            </p:grpSpPr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9D0715F3-3079-7693-6A5F-92DE1F14BA68}"/>
                    </a:ext>
                  </a:extLst>
                </p:cNvPr>
                <p:cNvCxnSpPr/>
                <p:nvPr/>
              </p:nvCxnSpPr>
              <p:spPr>
                <a:xfrm flipH="1">
                  <a:off x="4665686" y="4019659"/>
                  <a:ext cx="96520" cy="25400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6">
                  <a:extLst>
                    <a:ext uri="{FF2B5EF4-FFF2-40B4-BE49-F238E27FC236}">
                      <a16:creationId xmlns:a16="http://schemas.microsoft.com/office/drawing/2014/main" id="{12032B81-E78F-7BF3-AD83-0D2EE19CC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115268" y="3350900"/>
                  <a:ext cx="318444" cy="16084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DF183B6E-192B-1D68-EFEE-9B210F0E3A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01555" y="3396537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FF2EB465-3A11-4166-E247-513D5B425C3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01555" y="3396537"/>
                      <a:ext cx="572935" cy="30777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D1275034-4A6D-6313-A196-D41375F697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47701" y="3728575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310, 200,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2B6E7A6B-F379-8460-324E-390E568442E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47701" y="3728575"/>
                      <a:ext cx="1290460" cy="3281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3CBCDD9-5E76-58C9-8CF4-B1258295E06E}"/>
                  </a:ext>
                </a:extLst>
              </p:cNvPr>
              <p:cNvGrpSpPr/>
              <p:nvPr/>
            </p:nvGrpSpPr>
            <p:grpSpPr>
              <a:xfrm>
                <a:off x="7803701" y="3345290"/>
                <a:ext cx="2139884" cy="674369"/>
                <a:chOff x="7803701" y="3345290"/>
                <a:chExt cx="2139884" cy="674369"/>
              </a:xfrm>
            </p:grpSpPr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A1B633FF-1EC3-AE01-85B6-5540F2C40B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626443" y="3345290"/>
                  <a:ext cx="317142" cy="200115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18">
                  <a:extLst>
                    <a:ext uri="{FF2B5EF4-FFF2-40B4-BE49-F238E27FC236}">
                      <a16:creationId xmlns:a16="http://schemas.microsoft.com/office/drawing/2014/main" id="{762E1115-DDE6-002A-58CB-E5252CB4DBC9}"/>
                    </a:ext>
                  </a:extLst>
                </p:cNvPr>
                <p:cNvCxnSpPr/>
                <p:nvPr/>
              </p:nvCxnSpPr>
              <p:spPr>
                <a:xfrm flipH="1">
                  <a:off x="8003525" y="3765659"/>
                  <a:ext cx="96520" cy="254000"/>
                </a:xfrm>
                <a:prstGeom prst="straightConnector1">
                  <a:avLst/>
                </a:prstGeom>
                <a:ln>
                  <a:solidFill>
                    <a:srgbClr val="FFC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66E3C387-1326-953C-35F6-E48AE482CC8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39975" y="3445347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3A0AC358-CBF2-5021-9BFD-3DEEBEDCF5A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39975" y="3445347"/>
                      <a:ext cx="572935" cy="30777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D646D6E-67F2-3AC6-4D61-FBC8B22051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03701" y="3478488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240,  120,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FFC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B7D4889D-EF98-830F-96E2-840122A1AF1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03701" y="3478488"/>
                      <a:ext cx="1290460" cy="3281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9009D3E-7433-A654-9A0E-8C3FA675A3E5}"/>
                  </a:ext>
                </a:extLst>
              </p:cNvPr>
              <p:cNvGrpSpPr/>
              <p:nvPr/>
            </p:nvGrpSpPr>
            <p:grpSpPr>
              <a:xfrm>
                <a:off x="7853898" y="5087731"/>
                <a:ext cx="1577456" cy="711281"/>
                <a:chOff x="7853898" y="5087731"/>
                <a:chExt cx="1577456" cy="711281"/>
              </a:xfrm>
            </p:grpSpPr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DB570431-B297-88F8-FAAC-FCF700A86A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853898" y="5087731"/>
                  <a:ext cx="266904" cy="192808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0">
                  <a:extLst>
                    <a:ext uri="{FF2B5EF4-FFF2-40B4-BE49-F238E27FC236}">
                      <a16:creationId xmlns:a16="http://schemas.microsoft.com/office/drawing/2014/main" id="{8F84AB34-89C0-D9C0-2514-AF698B8665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70073" y="5654694"/>
                  <a:ext cx="325868" cy="130527"/>
                </a:xfrm>
                <a:prstGeom prst="straightConnector1">
                  <a:avLst/>
                </a:prstGeom>
                <a:ln>
                  <a:solidFill>
                    <a:srgbClr val="00B0F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83F5C3FB-8F2C-5B98-90E4-4498937EEF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023456" y="5163068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00B0F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4683EF59-339E-8767-5DE5-D57FAEF3B3E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23456" y="5163068"/>
                      <a:ext cx="572935" cy="30777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B92E5255-7374-951B-3071-5C01AAC62EF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40894" y="5470845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445,  255,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00B0F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5E82D305-E31B-E76E-EA41-32A99779046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40894" y="5470845"/>
                      <a:ext cx="1290460" cy="3281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56478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1CD3-E1FC-72C7-D8C6-DCB53781A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D476574A-78F2-147A-9FD4-02281FFA0F91}"/>
              </a:ext>
            </a:extLst>
          </p:cNvPr>
          <p:cNvGrpSpPr/>
          <p:nvPr/>
        </p:nvGrpSpPr>
        <p:grpSpPr>
          <a:xfrm>
            <a:off x="809373" y="1510573"/>
            <a:ext cx="11237847" cy="4021520"/>
            <a:chOff x="809373" y="1510573"/>
            <a:chExt cx="11237847" cy="402152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758FF00-DC1B-277A-6B1B-EF406AB3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9373" y="1879054"/>
              <a:ext cx="2926080" cy="2926080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026463F-07A2-45BC-86F3-33FCDAF38D1D}"/>
                </a:ext>
              </a:extLst>
            </p:cNvPr>
            <p:cNvGrpSpPr/>
            <p:nvPr/>
          </p:nvGrpSpPr>
          <p:grpSpPr>
            <a:xfrm>
              <a:off x="3735453" y="1510573"/>
              <a:ext cx="8311767" cy="4021520"/>
              <a:chOff x="3735453" y="1510573"/>
              <a:chExt cx="8311767" cy="4021520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99DF6D5-D19F-9BAA-60D5-E80131BA8DA6}"/>
                  </a:ext>
                </a:extLst>
              </p:cNvPr>
              <p:cNvGrpSpPr/>
              <p:nvPr/>
            </p:nvGrpSpPr>
            <p:grpSpPr>
              <a:xfrm>
                <a:off x="3735453" y="1510573"/>
                <a:ext cx="8311767" cy="4021520"/>
                <a:chOff x="3735453" y="1510573"/>
                <a:chExt cx="8311767" cy="4021520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AB7EAD8-4E1C-F206-B375-766238489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6" r="-1099"/>
                <a:stretch/>
              </p:blipFill>
              <p:spPr>
                <a:xfrm>
                  <a:off x="4116453" y="1510573"/>
                  <a:ext cx="7930767" cy="3764018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44C5DD28-2D78-B8C3-0031-6972C6C3EC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5433" y="5162761"/>
                      <a:ext cx="45326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44C5DD28-2D78-B8C3-0031-6972C6C3EC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5433" y="5162761"/>
                      <a:ext cx="453265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4433F4B-1DA6-DAA2-F35E-68073077BA3C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288483" y="3194322"/>
                      <a:ext cx="1290460" cy="3965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 ,   ⋅ 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4433F4B-1DA6-DAA2-F35E-68073077BA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288483" y="3194322"/>
                      <a:ext cx="1290460" cy="39651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D651BDB-6D42-2126-B15A-9958A92DDB92}"/>
                  </a:ext>
                </a:extLst>
              </p:cNvPr>
              <p:cNvGrpSpPr/>
              <p:nvPr/>
            </p:nvGrpSpPr>
            <p:grpSpPr>
              <a:xfrm>
                <a:off x="8657164" y="1652263"/>
                <a:ext cx="689844" cy="385708"/>
                <a:chOff x="4304523" y="5093341"/>
                <a:chExt cx="689844" cy="385708"/>
              </a:xfrm>
            </p:grpSpPr>
            <p:cxnSp>
              <p:nvCxnSpPr>
                <p:cNvPr id="8" name="直接箭头连接符 22">
                  <a:extLst>
                    <a:ext uri="{FF2B5EF4-FFF2-40B4-BE49-F238E27FC236}">
                      <a16:creationId xmlns:a16="http://schemas.microsoft.com/office/drawing/2014/main" id="{F08C434F-362F-DBCF-A30C-7AF1431F97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304523" y="5093341"/>
                  <a:ext cx="233818" cy="160495"/>
                </a:xfrm>
                <a:prstGeom prst="straightConnector1">
                  <a:avLst/>
                </a:prstGeom>
                <a:ln>
                  <a:solidFill>
                    <a:schemeClr val="accent6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D6C88D50-A6CC-474D-3B17-2DF63A68B8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21432" y="5171272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chemeClr val="accent6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5C7D09E2-CEEF-30A1-1A9E-A715D863D5A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21432" y="5171272"/>
                      <a:ext cx="572935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699228D-34E8-6EC0-89AC-809EA7A0F853}"/>
                  </a:ext>
                </a:extLst>
              </p:cNvPr>
              <p:cNvGrpSpPr/>
              <p:nvPr/>
            </p:nvGrpSpPr>
            <p:grpSpPr>
              <a:xfrm>
                <a:off x="4709230" y="3616396"/>
                <a:ext cx="1339766" cy="729462"/>
                <a:chOff x="4709230" y="3616396"/>
                <a:chExt cx="1339766" cy="729462"/>
              </a:xfrm>
            </p:grpSpPr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2468922F-8500-189B-669A-5298331D5B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05272" y="4218858"/>
                  <a:ext cx="314491" cy="12700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6">
                  <a:extLst>
                    <a:ext uri="{FF2B5EF4-FFF2-40B4-BE49-F238E27FC236}">
                      <a16:creationId xmlns:a16="http://schemas.microsoft.com/office/drawing/2014/main" id="{04E63BD7-2B53-5C7A-0351-C4F7766F0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30552" y="3616396"/>
                  <a:ext cx="318444" cy="16084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5EACD51-4856-53B2-D9DE-DAD464E693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26755" y="3647168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5EACD51-4856-53B2-D9DE-DAD464E693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26755" y="3647168"/>
                      <a:ext cx="572935" cy="30777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2FA3E65-E004-A24A-D599-C5AEAC381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09230" y="3864054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40, 440,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2FA3E65-E004-A24A-D599-C5AEAC381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9230" y="3864054"/>
                      <a:ext cx="1290460" cy="32816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604E1AD-DA47-4234-4C17-AC07197E08DA}"/>
                  </a:ext>
                </a:extLst>
              </p:cNvPr>
              <p:cNvGrpSpPr/>
              <p:nvPr/>
            </p:nvGrpSpPr>
            <p:grpSpPr>
              <a:xfrm>
                <a:off x="8419261" y="3604487"/>
                <a:ext cx="2146167" cy="396271"/>
                <a:chOff x="8419261" y="3604487"/>
                <a:chExt cx="2146167" cy="396271"/>
              </a:xfrm>
            </p:grpSpPr>
            <p:cxnSp>
              <p:nvCxnSpPr>
                <p:cNvPr id="19" name="直接箭头连接符 18">
                  <a:extLst>
                    <a:ext uri="{FF2B5EF4-FFF2-40B4-BE49-F238E27FC236}">
                      <a16:creationId xmlns:a16="http://schemas.microsoft.com/office/drawing/2014/main" id="{7ADA5FFE-825E-6D55-6E72-BCCB95115E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693955" y="3604487"/>
                  <a:ext cx="378935" cy="184661"/>
                </a:xfrm>
                <a:prstGeom prst="straightConnector1">
                  <a:avLst/>
                </a:prstGeom>
                <a:ln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18">
                  <a:extLst>
                    <a:ext uri="{FF2B5EF4-FFF2-40B4-BE49-F238E27FC236}">
                      <a16:creationId xmlns:a16="http://schemas.microsoft.com/office/drawing/2014/main" id="{B5FAADDE-C5FC-C996-ACFD-6EB09AC309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97435" y="3604487"/>
                  <a:ext cx="383367" cy="190559"/>
                </a:xfrm>
                <a:prstGeom prst="straightConnector1">
                  <a:avLst/>
                </a:prstGeom>
                <a:ln>
                  <a:solidFill>
                    <a:srgbClr val="7030A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78DB9617-C7E8-6D19-380D-A907DB5E99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92493" y="3692981"/>
                      <a:ext cx="572935" cy="30777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78DB9617-C7E8-6D19-380D-A907DB5E99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92493" y="3692981"/>
                      <a:ext cx="572935" cy="30777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211D20C-E028-A748-B41C-6B24BC71A2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19261" y="3663447"/>
                      <a:ext cx="1290460" cy="32816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120,  360,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TextBox 36">
                      <a:extLst>
                        <a:ext uri="{FF2B5EF4-FFF2-40B4-BE49-F238E27FC236}">
                          <a16:creationId xmlns:a16="http://schemas.microsoft.com/office/drawing/2014/main" id="{8211D20C-E028-A748-B41C-6B24BC71A27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19261" y="3663447"/>
                      <a:ext cx="1290460" cy="328167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370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C17EB83-7B30-96EE-B329-630CAFF26A77}"/>
                  </a:ext>
                </a:extLst>
              </p:cNvPr>
              <p:cNvGrpSpPr/>
              <p:nvPr/>
            </p:nvGrpSpPr>
            <p:grpSpPr>
              <a:xfrm>
                <a:off x="4781921" y="1652263"/>
                <a:ext cx="1378579" cy="1247439"/>
                <a:chOff x="4781921" y="1652263"/>
                <a:chExt cx="1378579" cy="1247439"/>
              </a:xfrm>
            </p:grpSpPr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6EA35996-50E5-5C61-6C69-32BFF4C54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81921" y="1652263"/>
                  <a:ext cx="266904" cy="192808"/>
                </a:xfrm>
                <a:prstGeom prst="straightConnector1">
                  <a:avLst/>
                </a:prstGeom>
                <a:ln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0">
                  <a:extLst>
                    <a:ext uri="{FF2B5EF4-FFF2-40B4-BE49-F238E27FC236}">
                      <a16:creationId xmlns:a16="http://schemas.microsoft.com/office/drawing/2014/main" id="{8A98ABD4-6563-3806-AF14-1076C3AF0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32341" y="2670994"/>
                  <a:ext cx="22902" cy="228708"/>
                </a:xfrm>
                <a:prstGeom prst="straightConnector1">
                  <a:avLst/>
                </a:prstGeom>
                <a:ln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44BABD7-17B1-8239-D60F-9E203EE392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51479" y="1727600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44BABD7-17B1-8239-D60F-9E203EE392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51479" y="1727600"/>
                      <a:ext cx="572935" cy="30777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0ED29E3-410D-11A7-589F-7300A1D5D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0040" y="2430024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300,  300,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0ED29E3-410D-11A7-589F-7300A1D5D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70040" y="2430024"/>
                      <a:ext cx="1290460" cy="328167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b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206583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C1CD3-E1FC-72C7-D8C6-DCB53781A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94366912-1584-D899-AE3C-248C79AFBCCB}"/>
              </a:ext>
            </a:extLst>
          </p:cNvPr>
          <p:cNvGrpSpPr/>
          <p:nvPr/>
        </p:nvGrpSpPr>
        <p:grpSpPr>
          <a:xfrm>
            <a:off x="880133" y="1273854"/>
            <a:ext cx="11090175" cy="4258239"/>
            <a:chOff x="880133" y="1273854"/>
            <a:chExt cx="11090175" cy="425823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758FF00-DC1B-277A-6B1B-EF406AB37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0133" y="1712144"/>
              <a:ext cx="2926080" cy="2926080"/>
            </a:xfrm>
            <a:prstGeom prst="rect">
              <a:avLst/>
            </a:prstGeom>
          </p:spPr>
        </p:pic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CDA2C01-CAFE-7FEC-792F-5DBC0949066C}"/>
                </a:ext>
              </a:extLst>
            </p:cNvPr>
            <p:cNvGrpSpPr/>
            <p:nvPr/>
          </p:nvGrpSpPr>
          <p:grpSpPr>
            <a:xfrm>
              <a:off x="3799630" y="1273854"/>
              <a:ext cx="8170678" cy="4258239"/>
              <a:chOff x="3799630" y="1273854"/>
              <a:chExt cx="8170678" cy="425823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99DF6D5-D19F-9BAA-60D5-E80131BA8DA6}"/>
                  </a:ext>
                </a:extLst>
              </p:cNvPr>
              <p:cNvGrpSpPr/>
              <p:nvPr/>
            </p:nvGrpSpPr>
            <p:grpSpPr>
              <a:xfrm>
                <a:off x="3799630" y="1273854"/>
                <a:ext cx="8170678" cy="4258239"/>
                <a:chOff x="3799630" y="1273854"/>
                <a:chExt cx="8170678" cy="4258239"/>
              </a:xfrm>
            </p:grpSpPr>
            <p:pic>
              <p:nvPicPr>
                <p:cNvPr id="10" name="图片 9">
                  <a:extLst>
                    <a:ext uri="{FF2B5EF4-FFF2-40B4-BE49-F238E27FC236}">
                      <a16:creationId xmlns:a16="http://schemas.microsoft.com/office/drawing/2014/main" id="{6AB7EAD8-4E1C-F206-B375-766238489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26" t="-564" b="5942"/>
                <a:stretch/>
              </p:blipFill>
              <p:spPr>
                <a:xfrm>
                  <a:off x="4151419" y="1273854"/>
                  <a:ext cx="7818889" cy="3888907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44C5DD28-2D78-B8C3-0031-6972C6C3EC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45433" y="5162761"/>
                      <a:ext cx="45326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3" name="TextBox 2">
                      <a:extLst>
                        <a:ext uri="{FF2B5EF4-FFF2-40B4-BE49-F238E27FC236}">
                          <a16:creationId xmlns:a16="http://schemas.microsoft.com/office/drawing/2014/main" id="{44C5DD28-2D78-B8C3-0031-6972C6C3EC5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45433" y="5162761"/>
                      <a:ext cx="453265" cy="369332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4433F4B-1DA6-DAA2-F35E-68073077BA3C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3352660" y="3047005"/>
                      <a:ext cx="1290460" cy="3965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⋅ ,   ⋅ 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b="0" dirty="0"/>
                    </a:p>
                  </p:txBody>
                </p:sp>
              </mc:Choice>
              <mc:Fallback xmlns="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84433F4B-1DA6-DAA2-F35E-68073077BA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3352660" y="3047005"/>
                      <a:ext cx="1290460" cy="39651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307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699228D-34E8-6EC0-89AC-809EA7A0F853}"/>
                  </a:ext>
                </a:extLst>
              </p:cNvPr>
              <p:cNvGrpSpPr/>
              <p:nvPr/>
            </p:nvGrpSpPr>
            <p:grpSpPr>
              <a:xfrm>
                <a:off x="8517404" y="1457756"/>
                <a:ext cx="2648681" cy="564237"/>
                <a:chOff x="8517404" y="1457756"/>
                <a:chExt cx="2648681" cy="564237"/>
              </a:xfrm>
            </p:grpSpPr>
            <p:cxnSp>
              <p:nvCxnSpPr>
                <p:cNvPr id="17" name="直接箭头连接符 16">
                  <a:extLst>
                    <a:ext uri="{FF2B5EF4-FFF2-40B4-BE49-F238E27FC236}">
                      <a16:creationId xmlns:a16="http://schemas.microsoft.com/office/drawing/2014/main" id="{2468922F-8500-189B-669A-5298331D5B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491659" y="1681144"/>
                  <a:ext cx="291755" cy="136601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箭头连接符 16">
                  <a:extLst>
                    <a:ext uri="{FF2B5EF4-FFF2-40B4-BE49-F238E27FC236}">
                      <a16:creationId xmlns:a16="http://schemas.microsoft.com/office/drawing/2014/main" id="{04E63BD7-2B53-5C7A-0351-C4F7766F0E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847641" y="1457756"/>
                  <a:ext cx="318444" cy="160845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5EACD51-4856-53B2-D9DE-DAD464E6938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45263" y="1495297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9" name="TextBox 28">
                      <a:extLst>
                        <a:ext uri="{FF2B5EF4-FFF2-40B4-BE49-F238E27FC236}">
                          <a16:creationId xmlns:a16="http://schemas.microsoft.com/office/drawing/2014/main" id="{15EACD51-4856-53B2-D9DE-DAD464E6938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545263" y="1495297"/>
                      <a:ext cx="572935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2FA3E65-E004-A24A-D599-C5AEAC38112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17404" y="1693826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40, 440,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42FA3E65-E004-A24A-D599-C5AEAC38112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17404" y="1693826"/>
                      <a:ext cx="1290460" cy="328167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C17EB83-7B30-96EE-B329-630CAFF26A77}"/>
                  </a:ext>
                </a:extLst>
              </p:cNvPr>
              <p:cNvGrpSpPr/>
              <p:nvPr/>
            </p:nvGrpSpPr>
            <p:grpSpPr>
              <a:xfrm>
                <a:off x="4929457" y="1448963"/>
                <a:ext cx="1814758" cy="965725"/>
                <a:chOff x="4929457" y="1448963"/>
                <a:chExt cx="1814758" cy="965725"/>
              </a:xfrm>
            </p:grpSpPr>
            <p:cxnSp>
              <p:nvCxnSpPr>
                <p:cNvPr id="21" name="直接箭头连接符 20">
                  <a:extLst>
                    <a:ext uri="{FF2B5EF4-FFF2-40B4-BE49-F238E27FC236}">
                      <a16:creationId xmlns:a16="http://schemas.microsoft.com/office/drawing/2014/main" id="{6EA35996-50E5-5C61-6C69-32BFF4C54A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75558" y="1448963"/>
                  <a:ext cx="300976" cy="163156"/>
                </a:xfrm>
                <a:prstGeom prst="straightConnector1">
                  <a:avLst/>
                </a:prstGeom>
                <a:ln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0">
                  <a:extLst>
                    <a:ext uri="{FF2B5EF4-FFF2-40B4-BE49-F238E27FC236}">
                      <a16:creationId xmlns:a16="http://schemas.microsoft.com/office/drawing/2014/main" id="{8A98ABD4-6563-3806-AF14-1076C3AF09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29457" y="2266614"/>
                  <a:ext cx="592758" cy="64503"/>
                </a:xfrm>
                <a:prstGeom prst="straightConnector1">
                  <a:avLst/>
                </a:prstGeom>
                <a:ln>
                  <a:solidFill>
                    <a:srgbClr val="0000FF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44BABD7-17B1-8239-D60F-9E203EE3921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3274" y="1510094"/>
                      <a:ext cx="57293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A44BABD7-17B1-8239-D60F-9E203EE3921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03274" y="1510094"/>
                      <a:ext cx="572935" cy="307777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0ED29E3-410D-11A7-589F-7300A1D5DB3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53755" y="2086521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300,  300,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0000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8" name="TextBox 37">
                      <a:extLst>
                        <a:ext uri="{FF2B5EF4-FFF2-40B4-BE49-F238E27FC236}">
                          <a16:creationId xmlns:a16="http://schemas.microsoft.com/office/drawing/2014/main" id="{D0ED29E3-410D-11A7-589F-7300A1D5DB3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53755" y="2086521"/>
                      <a:ext cx="1290460" cy="328167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8D34A66D-19AF-00F8-0B7A-E3676FB51355}"/>
                  </a:ext>
                </a:extLst>
              </p:cNvPr>
              <p:cNvGrpSpPr/>
              <p:nvPr/>
            </p:nvGrpSpPr>
            <p:grpSpPr>
              <a:xfrm>
                <a:off x="4677604" y="3345093"/>
                <a:ext cx="1290460" cy="1328162"/>
                <a:chOff x="4677604" y="3345093"/>
                <a:chExt cx="1290460" cy="1328162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D651BDB-6D42-2126-B15A-9958A92DDB92}"/>
                    </a:ext>
                  </a:extLst>
                </p:cNvPr>
                <p:cNvGrpSpPr/>
                <p:nvPr/>
              </p:nvGrpSpPr>
              <p:grpSpPr>
                <a:xfrm>
                  <a:off x="4730633" y="3345093"/>
                  <a:ext cx="689435" cy="357454"/>
                  <a:chOff x="377992" y="6786171"/>
                  <a:chExt cx="689435" cy="357454"/>
                </a:xfrm>
              </p:grpSpPr>
              <p:cxnSp>
                <p:nvCxnSpPr>
                  <p:cNvPr id="8" name="直接箭头连接符 22">
                    <a:extLst>
                      <a:ext uri="{FF2B5EF4-FFF2-40B4-BE49-F238E27FC236}">
                        <a16:creationId xmlns:a16="http://schemas.microsoft.com/office/drawing/2014/main" id="{F08C434F-362F-DBCF-A30C-7AF1431F97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77992" y="6786171"/>
                    <a:ext cx="233818" cy="160495"/>
                  </a:xfrm>
                  <a:prstGeom prst="straightConnector1">
                    <a:avLst/>
                  </a:prstGeom>
                  <a:ln>
                    <a:solidFill>
                      <a:srgbClr val="007D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D6C88D50-A6CC-474D-3B17-2DF63A68B84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4492" y="6835848"/>
                        <a:ext cx="572935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007D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007D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rgbClr val="007D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400" dirty="0">
                          <a:solidFill>
                            <a:srgbClr val="007D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D6C88D50-A6CC-474D-3B17-2DF63A68B84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94492" y="6835848"/>
                        <a:ext cx="572935" cy="307777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" name="直接箭头连接符 22">
                  <a:extLst>
                    <a:ext uri="{FF2B5EF4-FFF2-40B4-BE49-F238E27FC236}">
                      <a16:creationId xmlns:a16="http://schemas.microsoft.com/office/drawing/2014/main" id="{B49D2C5C-35BC-4944-945C-18C250A1D5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21915" y="4392576"/>
                  <a:ext cx="0" cy="280679"/>
                </a:xfrm>
                <a:prstGeom prst="straightConnector1">
                  <a:avLst/>
                </a:prstGeom>
                <a:ln>
                  <a:solidFill>
                    <a:srgbClr val="007D00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37">
                      <a:extLst>
                        <a:ext uri="{FF2B5EF4-FFF2-40B4-BE49-F238E27FC236}">
                          <a16:creationId xmlns:a16="http://schemas.microsoft.com/office/drawing/2014/main" id="{8F75DA68-B8BC-76D8-1A8B-DEC32718B03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77604" y="4148014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007D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007D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007D00"/>
                                    </a:solidFill>
                                    <a:latin typeface="Cambria Math" panose="02040503050406030204" pitchFamily="18" charset="0"/>
                                  </a:rPr>
                                  <m:t>240,  240,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007D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7D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D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7D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007D00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007D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007D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007D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007D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007D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007D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4" name="TextBox 37">
                      <a:extLst>
                        <a:ext uri="{FF2B5EF4-FFF2-40B4-BE49-F238E27FC236}">
                          <a16:creationId xmlns:a16="http://schemas.microsoft.com/office/drawing/2014/main" id="{8F75DA68-B8BC-76D8-1A8B-DEC32718B03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77604" y="4148014"/>
                      <a:ext cx="1290460" cy="328167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24894800-AA86-8FBF-E2A3-7901EEA96599}"/>
                  </a:ext>
                </a:extLst>
              </p:cNvPr>
              <p:cNvGrpSpPr/>
              <p:nvPr/>
            </p:nvGrpSpPr>
            <p:grpSpPr>
              <a:xfrm>
                <a:off x="8659114" y="3331608"/>
                <a:ext cx="1441530" cy="826587"/>
                <a:chOff x="8659114" y="3331608"/>
                <a:chExt cx="1441530" cy="826587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2604E1AD-DA47-4234-4C17-AC07197E08DA}"/>
                    </a:ext>
                  </a:extLst>
                </p:cNvPr>
                <p:cNvGrpSpPr/>
                <p:nvPr/>
              </p:nvGrpSpPr>
              <p:grpSpPr>
                <a:xfrm>
                  <a:off x="8659114" y="3331608"/>
                  <a:ext cx="885963" cy="386249"/>
                  <a:chOff x="8659114" y="3331608"/>
                  <a:chExt cx="885963" cy="386249"/>
                </a:xfrm>
              </p:grpSpPr>
              <p:cxnSp>
                <p:nvCxnSpPr>
                  <p:cNvPr id="19" name="直接箭头连接符 18">
                    <a:extLst>
                      <a:ext uri="{FF2B5EF4-FFF2-40B4-BE49-F238E27FC236}">
                        <a16:creationId xmlns:a16="http://schemas.microsoft.com/office/drawing/2014/main" id="{7ADA5FFE-825E-6D55-6E72-BCCB95115E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8659114" y="3331608"/>
                    <a:ext cx="378935" cy="184661"/>
                  </a:xfrm>
                  <a:prstGeom prst="straightConnector1">
                    <a:avLst/>
                  </a:prstGeom>
                  <a:ln>
                    <a:solidFill>
                      <a:srgbClr val="7C007C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78DB9617-C7E8-6D19-380D-A907DB5E99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972142" y="3410080"/>
                        <a:ext cx="572935" cy="3077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7C007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7C007C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b="0" i="1" smtClean="0">
                                      <a:solidFill>
                                        <a:srgbClr val="7C007C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400" dirty="0">
                          <a:solidFill>
                            <a:srgbClr val="7C007C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3" name="TextBox 32">
                        <a:extLst>
                          <a:ext uri="{FF2B5EF4-FFF2-40B4-BE49-F238E27FC236}">
                            <a16:creationId xmlns:a16="http://schemas.microsoft.com/office/drawing/2014/main" id="{78DB9617-C7E8-6D19-380D-A907DB5E990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972142" y="3410080"/>
                        <a:ext cx="572935" cy="307777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15" name="直接箭头连接符 14">
                  <a:extLst>
                    <a:ext uri="{FF2B5EF4-FFF2-40B4-BE49-F238E27FC236}">
                      <a16:creationId xmlns:a16="http://schemas.microsoft.com/office/drawing/2014/main" id="{82765FD9-955E-A1D2-909D-E7B7AEF12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765453" y="3880715"/>
                  <a:ext cx="143835" cy="277480"/>
                </a:xfrm>
                <a:prstGeom prst="straightConnector1">
                  <a:avLst/>
                </a:prstGeom>
                <a:ln>
                  <a:solidFill>
                    <a:srgbClr val="7C007C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" name="TextBox 37">
                      <a:extLst>
                        <a:ext uri="{FF2B5EF4-FFF2-40B4-BE49-F238E27FC236}">
                          <a16:creationId xmlns:a16="http://schemas.microsoft.com/office/drawing/2014/main" id="{31442F0C-1073-C47E-34C7-F47A507527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10184" y="3632245"/>
                      <a:ext cx="1290460" cy="32816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solidFill>
                                      <a:srgbClr val="7C007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solidFill>
                                      <a:srgbClr val="7C007C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7C007C"/>
                                    </a:solidFill>
                                    <a:latin typeface="Cambria Math" panose="02040503050406030204" pitchFamily="18" charset="0"/>
                                  </a:rPr>
                                  <m:t>240,  20,</m:t>
                                </m:r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7C007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7C007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7C007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7C007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7C007C"/>
                                    </a:solidFill>
                                    <a:latin typeface="Cambria Math" panose="02040503050406030204" pitchFamily="18" charset="0"/>
                                  </a:rPr>
                                  <m:t> 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7C007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7C007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400" i="1">
                                        <a:solidFill>
                                          <a:srgbClr val="7C007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400" i="1">
                                        <a:solidFill>
                                          <a:srgbClr val="7C007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ι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rgbClr val="7C007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sub>
                            </m:sSub>
                          </m:oMath>
                        </m:oMathPara>
                      </a14:m>
                      <a:endParaRPr lang="en-US" sz="1400" b="0" dirty="0">
                        <a:solidFill>
                          <a:srgbClr val="7C007C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" name="TextBox 37">
                      <a:extLst>
                        <a:ext uri="{FF2B5EF4-FFF2-40B4-BE49-F238E27FC236}">
                          <a16:creationId xmlns:a16="http://schemas.microsoft.com/office/drawing/2014/main" id="{31442F0C-1073-C47E-34C7-F47A5075278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810184" y="3632245"/>
                      <a:ext cx="1290460" cy="328167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</p:spTree>
    <p:extLst>
      <p:ext uri="{BB962C8B-B14F-4D97-AF65-F5344CB8AC3E}">
        <p14:creationId xmlns:p14="http://schemas.microsoft.com/office/powerpoint/2010/main" val="1023664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E003457B-1171-0E14-5A01-F047F8D356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2" t="6968" r="5868" b="2452"/>
          <a:stretch/>
        </p:blipFill>
        <p:spPr>
          <a:xfrm>
            <a:off x="4353559" y="341430"/>
            <a:ext cx="7457441" cy="3764018"/>
          </a:xfrm>
          <a:prstGeom prst="rect">
            <a:avLst/>
          </a:prstGeom>
        </p:spPr>
      </p:pic>
      <p:pic>
        <p:nvPicPr>
          <p:cNvPr id="12" name="图片 11" descr="山上的草地上站着羊&#10;&#10;描述已自动生成">
            <a:extLst>
              <a:ext uri="{FF2B5EF4-FFF2-40B4-BE49-F238E27FC236}">
                <a16:creationId xmlns:a16="http://schemas.microsoft.com/office/drawing/2014/main" id="{4F6E0C6C-7C3D-5D86-ECE8-363DD072A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847451"/>
            <a:ext cx="2926080" cy="2926080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717D45E9-F2F4-EEB5-F4AB-84D836812CC3}"/>
              </a:ext>
            </a:extLst>
          </p:cNvPr>
          <p:cNvSpPr/>
          <p:nvPr/>
        </p:nvSpPr>
        <p:spPr>
          <a:xfrm>
            <a:off x="1732280" y="2677160"/>
            <a:ext cx="50800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9C71E8E-F631-89D5-06F9-4E24979657A7}"/>
              </a:ext>
            </a:extLst>
          </p:cNvPr>
          <p:cNvCxnSpPr/>
          <p:nvPr/>
        </p:nvCxnSpPr>
        <p:spPr>
          <a:xfrm flipH="1">
            <a:off x="5564352" y="1257561"/>
            <a:ext cx="96520" cy="254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476734DF-6EE7-847B-0B6D-24312DAFB602}"/>
              </a:ext>
            </a:extLst>
          </p:cNvPr>
          <p:cNvSpPr/>
          <p:nvPr/>
        </p:nvSpPr>
        <p:spPr>
          <a:xfrm>
            <a:off x="2428240" y="1488702"/>
            <a:ext cx="50800" cy="4571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F7C91CC-481A-CEA9-6B9B-F5889B9D4339}"/>
              </a:ext>
            </a:extLst>
          </p:cNvPr>
          <p:cNvCxnSpPr/>
          <p:nvPr/>
        </p:nvCxnSpPr>
        <p:spPr>
          <a:xfrm flipH="1">
            <a:off x="8900160" y="1072666"/>
            <a:ext cx="96520" cy="2540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E7649A1D-4C1B-0602-D1D2-F9FC75A34E30}"/>
              </a:ext>
            </a:extLst>
          </p:cNvPr>
          <p:cNvSpPr/>
          <p:nvPr/>
        </p:nvSpPr>
        <p:spPr>
          <a:xfrm>
            <a:off x="2677160" y="3515360"/>
            <a:ext cx="50800" cy="4571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200CB33-7FFA-45C7-B361-71E0EC760C34}"/>
              </a:ext>
            </a:extLst>
          </p:cNvPr>
          <p:cNvCxnSpPr/>
          <p:nvPr/>
        </p:nvCxnSpPr>
        <p:spPr>
          <a:xfrm flipH="1">
            <a:off x="8803640" y="2838027"/>
            <a:ext cx="96520" cy="25400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F806E693-4727-8FD6-74A1-CFB0EF43DDF5}"/>
              </a:ext>
            </a:extLst>
          </p:cNvPr>
          <p:cNvSpPr/>
          <p:nvPr/>
        </p:nvSpPr>
        <p:spPr>
          <a:xfrm>
            <a:off x="1361440" y="2308730"/>
            <a:ext cx="50800" cy="45719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97743DD4-504B-9A1A-B5F3-A479856976BF}"/>
              </a:ext>
            </a:extLst>
          </p:cNvPr>
          <p:cNvCxnSpPr>
            <a:cxnSpLocks/>
          </p:cNvCxnSpPr>
          <p:nvPr/>
        </p:nvCxnSpPr>
        <p:spPr>
          <a:xfrm flipH="1">
            <a:off x="5267960" y="2926080"/>
            <a:ext cx="96520" cy="25400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34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DB6DD449-0451-C260-A09C-EE2D6A9E52C1}"/>
              </a:ext>
            </a:extLst>
          </p:cNvPr>
          <p:cNvSpPr/>
          <p:nvPr/>
        </p:nvSpPr>
        <p:spPr>
          <a:xfrm>
            <a:off x="3070196" y="3797300"/>
            <a:ext cx="425450" cy="400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不同类型的建筑&#10;&#10;中度可信度描述已自动生成">
            <a:extLst>
              <a:ext uri="{FF2B5EF4-FFF2-40B4-BE49-F238E27FC236}">
                <a16:creationId xmlns:a16="http://schemas.microsoft.com/office/drawing/2014/main" id="{ECDD5EAE-A36B-9774-18DD-ABE604BDC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77" y="-121920"/>
            <a:ext cx="9991645" cy="685800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E3F6ED3-48FF-705F-2745-7687EAD1D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1555" y="1167548"/>
            <a:ext cx="703955" cy="73713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62C4F394-B36B-15EA-89FA-E984E9AF8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022" y="1225380"/>
            <a:ext cx="703955" cy="73713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915595E6-4D32-45F4-B526-D8DE9E240CB7}"/>
              </a:ext>
            </a:extLst>
          </p:cNvPr>
          <p:cNvSpPr/>
          <p:nvPr/>
        </p:nvSpPr>
        <p:spPr>
          <a:xfrm>
            <a:off x="3119787" y="2131060"/>
            <a:ext cx="384146" cy="4000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168D22B4-8BFA-BA57-ACF9-53FA8C835F94}"/>
              </a:ext>
            </a:extLst>
          </p:cNvPr>
          <p:cNvCxnSpPr/>
          <p:nvPr/>
        </p:nvCxnSpPr>
        <p:spPr>
          <a:xfrm flipV="1">
            <a:off x="3119787" y="1987127"/>
            <a:ext cx="265723" cy="143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D8BA8171-15F2-5115-F3F4-6321561F0AE9}"/>
              </a:ext>
            </a:extLst>
          </p:cNvPr>
          <p:cNvCxnSpPr>
            <a:cxnSpLocks/>
          </p:cNvCxnSpPr>
          <p:nvPr/>
        </p:nvCxnSpPr>
        <p:spPr>
          <a:xfrm flipV="1">
            <a:off x="3503933" y="1987127"/>
            <a:ext cx="625504" cy="143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8DC3EC0B-9218-232A-101A-04D834A0C8E0}"/>
              </a:ext>
            </a:extLst>
          </p:cNvPr>
          <p:cNvSpPr/>
          <p:nvPr/>
        </p:nvSpPr>
        <p:spPr>
          <a:xfrm>
            <a:off x="9791520" y="2059093"/>
            <a:ext cx="384146" cy="4000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2E162FA8-FA3E-3E09-1701-2C7C097E617E}"/>
              </a:ext>
            </a:extLst>
          </p:cNvPr>
          <p:cNvCxnSpPr/>
          <p:nvPr/>
        </p:nvCxnSpPr>
        <p:spPr>
          <a:xfrm flipV="1">
            <a:off x="9791520" y="1904685"/>
            <a:ext cx="265723" cy="1439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5D391215-1239-B814-41C2-B00C33B4C132}"/>
              </a:ext>
            </a:extLst>
          </p:cNvPr>
          <p:cNvCxnSpPr>
            <a:cxnSpLocks/>
          </p:cNvCxnSpPr>
          <p:nvPr/>
        </p:nvCxnSpPr>
        <p:spPr>
          <a:xfrm flipV="1">
            <a:off x="10175666" y="1925743"/>
            <a:ext cx="631677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90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5088</TotalTime>
  <Words>137</Words>
  <Application>Microsoft Macintosh PowerPoint</Application>
  <PresentationFormat>Widescreen</PresentationFormat>
  <Paragraphs>66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等线</vt:lpstr>
      <vt:lpstr>等线 Light</vt:lpstr>
      <vt:lpstr>Arial</vt:lpstr>
      <vt:lpstr>Cambria Math</vt:lpstr>
      <vt:lpstr>Times New Roman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Ziyuan Lin</dc:creator>
  <cp:lastModifiedBy>Yang Qiu</cp:lastModifiedBy>
  <cp:revision>38</cp:revision>
  <dcterms:created xsi:type="dcterms:W3CDTF">2024-06-05T16:20:05Z</dcterms:created>
  <dcterms:modified xsi:type="dcterms:W3CDTF">2024-10-01T04:30:07Z</dcterms:modified>
</cp:coreProperties>
</file>